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3"/>
  </p:notesMasterIdLst>
  <p:sldIdLst>
    <p:sldId id="311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BF5"/>
    <a:srgbClr val="C4D4E2"/>
    <a:srgbClr val="FFC88A"/>
    <a:srgbClr val="F2F2F2"/>
    <a:srgbClr val="5A5A66"/>
    <a:srgbClr val="000000"/>
    <a:srgbClr val="EFF1F8"/>
    <a:srgbClr val="373737"/>
    <a:srgbClr val="445469"/>
    <a:srgbClr val="626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50000" autoAdjust="0"/>
  </p:normalViewPr>
  <p:slideViewPr>
    <p:cSldViewPr snapToGrid="0" snapToObjects="1">
      <p:cViewPr varScale="1">
        <p:scale>
          <a:sx n="36" d="100"/>
          <a:sy n="36" d="100"/>
        </p:scale>
        <p:origin x="1044" y="14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63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Line 250">
            <a:extLst>
              <a:ext uri="{FF2B5EF4-FFF2-40B4-BE49-F238E27FC236}">
                <a16:creationId xmlns:a16="http://schemas.microsoft.com/office/drawing/2014/main" id="{CB5CBD5E-E4FF-E547-9AA5-2366F8B769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2163" y="8807260"/>
            <a:ext cx="15969780" cy="0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09" name="Line 251">
            <a:extLst>
              <a:ext uri="{FF2B5EF4-FFF2-40B4-BE49-F238E27FC236}">
                <a16:creationId xmlns:a16="http://schemas.microsoft.com/office/drawing/2014/main" id="{3B01A907-E7E2-C545-8725-1FC3C4EF3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6361" y="5284328"/>
            <a:ext cx="2496004" cy="3518179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10" name="Line 252">
            <a:extLst>
              <a:ext uri="{FF2B5EF4-FFF2-40B4-BE49-F238E27FC236}">
                <a16:creationId xmlns:a16="http://schemas.microsoft.com/office/drawing/2014/main" id="{497B76E5-ED39-A74A-A10E-F29FD8ECE5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9409" y="8812015"/>
            <a:ext cx="2496004" cy="3518179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11" name="Line 253">
            <a:extLst>
              <a:ext uri="{FF2B5EF4-FFF2-40B4-BE49-F238E27FC236}">
                <a16:creationId xmlns:a16="http://schemas.microsoft.com/office/drawing/2014/main" id="{5067A349-4CD6-364E-B34A-FD2F01CD65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24742" y="5284328"/>
            <a:ext cx="2496007" cy="3518179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12" name="Line 254">
            <a:extLst>
              <a:ext uri="{FF2B5EF4-FFF2-40B4-BE49-F238E27FC236}">
                <a16:creationId xmlns:a16="http://schemas.microsoft.com/office/drawing/2014/main" id="{4C9BCE55-88AC-DD4B-B79C-8273727828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57904" y="8812015"/>
            <a:ext cx="2496004" cy="3518179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04" name="Freeform 246">
            <a:extLst>
              <a:ext uri="{FF2B5EF4-FFF2-40B4-BE49-F238E27FC236}">
                <a16:creationId xmlns:a16="http://schemas.microsoft.com/office/drawing/2014/main" id="{3084D815-5A51-544A-B1ED-FEC35A108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2419" y="6377816"/>
            <a:ext cx="2172711" cy="2424691"/>
          </a:xfrm>
          <a:custGeom>
            <a:avLst/>
            <a:gdLst>
              <a:gd name="T0" fmla="*/ 260947526 w 2016"/>
              <a:gd name="T1" fmla="*/ 291200523 h 2250"/>
              <a:gd name="T2" fmla="*/ 260947526 w 2016"/>
              <a:gd name="T3" fmla="*/ 291200523 h 2250"/>
              <a:gd name="T4" fmla="*/ 113444071 w 2016"/>
              <a:gd name="T5" fmla="*/ 291200523 h 2250"/>
              <a:gd name="T6" fmla="*/ 5827647 w 2016"/>
              <a:gd name="T7" fmla="*/ 31463827 h 2250"/>
              <a:gd name="T8" fmla="*/ 26807033 w 2016"/>
              <a:gd name="T9" fmla="*/ 0 h 2250"/>
              <a:gd name="T10" fmla="*/ 125228916 w 2016"/>
              <a:gd name="T11" fmla="*/ 0 h 2250"/>
              <a:gd name="T12" fmla="*/ 146337853 w 2016"/>
              <a:gd name="T13" fmla="*/ 13983843 h 2250"/>
              <a:gd name="T14" fmla="*/ 260947526 w 2016"/>
              <a:gd name="T15" fmla="*/ 291200523 h 225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016" h="2250">
                <a:moveTo>
                  <a:pt x="2015" y="2249"/>
                </a:moveTo>
                <a:lnTo>
                  <a:pt x="2015" y="2249"/>
                </a:lnTo>
                <a:cubicBezTo>
                  <a:pt x="876" y="2249"/>
                  <a:pt x="876" y="2249"/>
                  <a:pt x="876" y="2249"/>
                </a:cubicBezTo>
                <a:cubicBezTo>
                  <a:pt x="45" y="243"/>
                  <a:pt x="45" y="243"/>
                  <a:pt x="45" y="243"/>
                </a:cubicBezTo>
                <a:cubicBezTo>
                  <a:pt x="0" y="126"/>
                  <a:pt x="81" y="0"/>
                  <a:pt x="2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39" y="0"/>
                  <a:pt x="1102" y="45"/>
                  <a:pt x="1130" y="108"/>
                </a:cubicBezTo>
                <a:lnTo>
                  <a:pt x="2015" y="2249"/>
                </a:ln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05" name="Freeform 247">
            <a:extLst>
              <a:ext uri="{FF2B5EF4-FFF2-40B4-BE49-F238E27FC236}">
                <a16:creationId xmlns:a16="http://schemas.microsoft.com/office/drawing/2014/main" id="{AE88E94F-E7AE-4641-B9B5-23A9D291C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2419" y="8802507"/>
            <a:ext cx="2172711" cy="2429443"/>
          </a:xfrm>
          <a:custGeom>
            <a:avLst/>
            <a:gdLst>
              <a:gd name="T0" fmla="*/ 26807033 w 2016"/>
              <a:gd name="T1" fmla="*/ 292083869 h 2252"/>
              <a:gd name="T2" fmla="*/ 26807033 w 2016"/>
              <a:gd name="T3" fmla="*/ 292083869 h 2252"/>
              <a:gd name="T4" fmla="*/ 125228916 w 2016"/>
              <a:gd name="T5" fmla="*/ 292083869 h 2252"/>
              <a:gd name="T6" fmla="*/ 146337853 w 2016"/>
              <a:gd name="T7" fmla="*/ 278069929 h 2252"/>
              <a:gd name="T8" fmla="*/ 260947526 w 2016"/>
              <a:gd name="T9" fmla="*/ 0 h 2252"/>
              <a:gd name="T10" fmla="*/ 113444071 w 2016"/>
              <a:gd name="T11" fmla="*/ 0 h 2252"/>
              <a:gd name="T12" fmla="*/ 5827647 w 2016"/>
              <a:gd name="T13" fmla="*/ 260422826 h 2252"/>
              <a:gd name="T14" fmla="*/ 26807033 w 2016"/>
              <a:gd name="T15" fmla="*/ 292083869 h 22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016" h="2252">
                <a:moveTo>
                  <a:pt x="207" y="2251"/>
                </a:moveTo>
                <a:lnTo>
                  <a:pt x="207" y="2251"/>
                </a:lnTo>
                <a:cubicBezTo>
                  <a:pt x="967" y="2251"/>
                  <a:pt x="967" y="2251"/>
                  <a:pt x="967" y="2251"/>
                </a:cubicBezTo>
                <a:cubicBezTo>
                  <a:pt x="1039" y="2251"/>
                  <a:pt x="1102" y="2206"/>
                  <a:pt x="1130" y="2143"/>
                </a:cubicBezTo>
                <a:cubicBezTo>
                  <a:pt x="2015" y="0"/>
                  <a:pt x="2015" y="0"/>
                  <a:pt x="2015" y="0"/>
                </a:cubicBezTo>
                <a:cubicBezTo>
                  <a:pt x="876" y="0"/>
                  <a:pt x="876" y="0"/>
                  <a:pt x="876" y="0"/>
                </a:cubicBezTo>
                <a:cubicBezTo>
                  <a:pt x="45" y="2007"/>
                  <a:pt x="45" y="2007"/>
                  <a:pt x="45" y="2007"/>
                </a:cubicBezTo>
                <a:cubicBezTo>
                  <a:pt x="0" y="2125"/>
                  <a:pt x="81" y="2251"/>
                  <a:pt x="207" y="2251"/>
                </a:cubicBezTo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06" name="Freeform 248">
            <a:extLst>
              <a:ext uri="{FF2B5EF4-FFF2-40B4-BE49-F238E27FC236}">
                <a16:creationId xmlns:a16="http://schemas.microsoft.com/office/drawing/2014/main" id="{E4C9FD2D-398A-F948-819C-4B2923B60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138" y="6991119"/>
            <a:ext cx="2215502" cy="1811388"/>
          </a:xfrm>
          <a:custGeom>
            <a:avLst/>
            <a:gdLst>
              <a:gd name="T0" fmla="*/ 3505734 w 2053"/>
              <a:gd name="T1" fmla="*/ 22240922 h 1682"/>
              <a:gd name="T2" fmla="*/ 3505734 w 2053"/>
              <a:gd name="T3" fmla="*/ 22240922 h 1682"/>
              <a:gd name="T4" fmla="*/ 62195151 w 2053"/>
              <a:gd name="T5" fmla="*/ 217366982 h 1682"/>
              <a:gd name="T6" fmla="*/ 266439713 w 2053"/>
              <a:gd name="T7" fmla="*/ 217366982 h 1682"/>
              <a:gd name="T8" fmla="*/ 24670217 w 2053"/>
              <a:gd name="T9" fmla="*/ 8146254 h 1682"/>
              <a:gd name="T10" fmla="*/ 3505734 w 2053"/>
              <a:gd name="T11" fmla="*/ 22240922 h 1682"/>
              <a:gd name="T12" fmla="*/ 62195151 w 2053"/>
              <a:gd name="T13" fmla="*/ 217366982 h 1682"/>
              <a:gd name="T14" fmla="*/ 266439713 w 2053"/>
              <a:gd name="T15" fmla="*/ 217366982 h 1682"/>
              <a:gd name="T16" fmla="*/ 24670217 w 2053"/>
              <a:gd name="T17" fmla="*/ 8146254 h 1682"/>
              <a:gd name="T18" fmla="*/ 3505734 w 2053"/>
              <a:gd name="T19" fmla="*/ 22240922 h 168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053" h="1682">
                <a:moveTo>
                  <a:pt x="27" y="172"/>
                </a:moveTo>
                <a:lnTo>
                  <a:pt x="27" y="172"/>
                </a:lnTo>
                <a:cubicBezTo>
                  <a:pt x="479" y="1681"/>
                  <a:pt x="479" y="1681"/>
                  <a:pt x="479" y="1681"/>
                </a:cubicBezTo>
                <a:cubicBezTo>
                  <a:pt x="2052" y="1681"/>
                  <a:pt x="2052" y="1681"/>
                  <a:pt x="2052" y="1681"/>
                </a:cubicBezTo>
                <a:cubicBezTo>
                  <a:pt x="190" y="63"/>
                  <a:pt x="190" y="63"/>
                  <a:pt x="190" y="63"/>
                </a:cubicBezTo>
                <a:cubicBezTo>
                  <a:pt x="108" y="0"/>
                  <a:pt x="0" y="72"/>
                  <a:pt x="27" y="172"/>
                </a:cubicBezTo>
                <a:cubicBezTo>
                  <a:pt x="479" y="1681"/>
                  <a:pt x="479" y="1681"/>
                  <a:pt x="479" y="1681"/>
                </a:cubicBezTo>
                <a:cubicBezTo>
                  <a:pt x="2052" y="1681"/>
                  <a:pt x="2052" y="1681"/>
                  <a:pt x="2052" y="1681"/>
                </a:cubicBezTo>
                <a:cubicBezTo>
                  <a:pt x="190" y="63"/>
                  <a:pt x="190" y="63"/>
                  <a:pt x="190" y="63"/>
                </a:cubicBezTo>
                <a:cubicBezTo>
                  <a:pt x="108" y="0"/>
                  <a:pt x="0" y="72"/>
                  <a:pt x="27" y="172"/>
                </a:cubicBezTo>
              </a:path>
            </a:pathLst>
          </a:cu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07" name="Freeform 249">
            <a:extLst>
              <a:ext uri="{FF2B5EF4-FFF2-40B4-BE49-F238E27FC236}">
                <a16:creationId xmlns:a16="http://schemas.microsoft.com/office/drawing/2014/main" id="{E0FEE9B4-7D03-4447-87FC-06CE9226A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138" y="8802507"/>
            <a:ext cx="2215502" cy="1816141"/>
          </a:xfrm>
          <a:custGeom>
            <a:avLst/>
            <a:gdLst>
              <a:gd name="T0" fmla="*/ 3505734 w 2053"/>
              <a:gd name="T1" fmla="*/ 196048230 h 1683"/>
              <a:gd name="T2" fmla="*/ 3505734 w 2053"/>
              <a:gd name="T3" fmla="*/ 196048230 h 1683"/>
              <a:gd name="T4" fmla="*/ 62195151 w 2053"/>
              <a:gd name="T5" fmla="*/ 0 h 1683"/>
              <a:gd name="T6" fmla="*/ 266439713 w 2053"/>
              <a:gd name="T7" fmla="*/ 0 h 1683"/>
              <a:gd name="T8" fmla="*/ 24670217 w 2053"/>
              <a:gd name="T9" fmla="*/ 210070232 h 1683"/>
              <a:gd name="T10" fmla="*/ 3505734 w 2053"/>
              <a:gd name="T11" fmla="*/ 196048230 h 1683"/>
              <a:gd name="T12" fmla="*/ 62195151 w 2053"/>
              <a:gd name="T13" fmla="*/ 0 h 1683"/>
              <a:gd name="T14" fmla="*/ 266439713 w 2053"/>
              <a:gd name="T15" fmla="*/ 0 h 1683"/>
              <a:gd name="T16" fmla="*/ 24670217 w 2053"/>
              <a:gd name="T17" fmla="*/ 210070232 h 1683"/>
              <a:gd name="T18" fmla="*/ 3505734 w 2053"/>
              <a:gd name="T19" fmla="*/ 196048230 h 168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053" h="1683">
                <a:moveTo>
                  <a:pt x="27" y="1510"/>
                </a:moveTo>
                <a:lnTo>
                  <a:pt x="27" y="1510"/>
                </a:lnTo>
                <a:cubicBezTo>
                  <a:pt x="479" y="0"/>
                  <a:pt x="479" y="0"/>
                  <a:pt x="479" y="0"/>
                </a:cubicBezTo>
                <a:cubicBezTo>
                  <a:pt x="2052" y="0"/>
                  <a:pt x="2052" y="0"/>
                  <a:pt x="2052" y="0"/>
                </a:cubicBezTo>
                <a:cubicBezTo>
                  <a:pt x="190" y="1618"/>
                  <a:pt x="190" y="1618"/>
                  <a:pt x="190" y="1618"/>
                </a:cubicBezTo>
                <a:cubicBezTo>
                  <a:pt x="108" y="1682"/>
                  <a:pt x="0" y="1609"/>
                  <a:pt x="27" y="1510"/>
                </a:cubicBezTo>
                <a:cubicBezTo>
                  <a:pt x="479" y="0"/>
                  <a:pt x="479" y="0"/>
                  <a:pt x="479" y="0"/>
                </a:cubicBezTo>
                <a:cubicBezTo>
                  <a:pt x="2052" y="0"/>
                  <a:pt x="2052" y="0"/>
                  <a:pt x="2052" y="0"/>
                </a:cubicBezTo>
                <a:cubicBezTo>
                  <a:pt x="190" y="1618"/>
                  <a:pt x="190" y="1618"/>
                  <a:pt x="190" y="1618"/>
                </a:cubicBezTo>
                <a:cubicBezTo>
                  <a:pt x="108" y="1682"/>
                  <a:pt x="0" y="1609"/>
                  <a:pt x="27" y="1510"/>
                </a:cubicBezTo>
              </a:path>
            </a:pathLst>
          </a:cu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13" name="Freeform 255">
            <a:extLst>
              <a:ext uri="{FF2B5EF4-FFF2-40B4-BE49-F238E27FC236}">
                <a16:creationId xmlns:a16="http://schemas.microsoft.com/office/drawing/2014/main" id="{FB3C0BA4-A721-994A-BE86-A0C309824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2825" y="8179693"/>
            <a:ext cx="1278904" cy="1278907"/>
          </a:xfrm>
          <a:custGeom>
            <a:avLst/>
            <a:gdLst>
              <a:gd name="T0" fmla="*/ 153631422 w 1186"/>
              <a:gd name="T1" fmla="*/ 76231508 h 1185"/>
              <a:gd name="T2" fmla="*/ 153631422 w 1186"/>
              <a:gd name="T3" fmla="*/ 76231508 h 1185"/>
              <a:gd name="T4" fmla="*/ 77399196 w 1186"/>
              <a:gd name="T5" fmla="*/ 153761789 h 1185"/>
              <a:gd name="T6" fmla="*/ 0 w 1186"/>
              <a:gd name="T7" fmla="*/ 76231508 h 1185"/>
              <a:gd name="T8" fmla="*/ 77399196 w 1186"/>
              <a:gd name="T9" fmla="*/ 0 h 1185"/>
              <a:gd name="T10" fmla="*/ 153631422 w 1186"/>
              <a:gd name="T11" fmla="*/ 76231508 h 11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86" h="1185">
                <a:moveTo>
                  <a:pt x="1185" y="587"/>
                </a:moveTo>
                <a:lnTo>
                  <a:pt x="1185" y="587"/>
                </a:lnTo>
                <a:cubicBezTo>
                  <a:pt x="1185" y="922"/>
                  <a:pt x="922" y="1184"/>
                  <a:pt x="597" y="1184"/>
                </a:cubicBezTo>
                <a:cubicBezTo>
                  <a:pt x="262" y="1184"/>
                  <a:pt x="0" y="922"/>
                  <a:pt x="0" y="587"/>
                </a:cubicBezTo>
                <a:cubicBezTo>
                  <a:pt x="0" y="262"/>
                  <a:pt x="262" y="0"/>
                  <a:pt x="597" y="0"/>
                </a:cubicBezTo>
                <a:cubicBezTo>
                  <a:pt x="922" y="0"/>
                  <a:pt x="1185" y="262"/>
                  <a:pt x="1185" y="58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14" name="Freeform 256">
            <a:extLst>
              <a:ext uri="{FF2B5EF4-FFF2-40B4-BE49-F238E27FC236}">
                <a16:creationId xmlns:a16="http://schemas.microsoft.com/office/drawing/2014/main" id="{FA523CA9-157B-DD44-AC32-C5E89DC11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0097" y="10000589"/>
            <a:ext cx="399361" cy="389852"/>
          </a:xfrm>
          <a:custGeom>
            <a:avLst/>
            <a:gdLst>
              <a:gd name="T0" fmla="*/ 47673342 w 372"/>
              <a:gd name="T1" fmla="*/ 23276581 h 363"/>
              <a:gd name="T2" fmla="*/ 47673342 w 372"/>
              <a:gd name="T3" fmla="*/ 23276581 h 363"/>
              <a:gd name="T4" fmla="*/ 24414879 w 372"/>
              <a:gd name="T5" fmla="*/ 46553162 h 363"/>
              <a:gd name="T6" fmla="*/ 0 w 372"/>
              <a:gd name="T7" fmla="*/ 23276581 h 363"/>
              <a:gd name="T8" fmla="*/ 24414879 w 372"/>
              <a:gd name="T9" fmla="*/ 0 h 363"/>
              <a:gd name="T10" fmla="*/ 47673342 w 372"/>
              <a:gd name="T11" fmla="*/ 23276581 h 3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72" h="363">
                <a:moveTo>
                  <a:pt x="371" y="181"/>
                </a:moveTo>
                <a:lnTo>
                  <a:pt x="371" y="181"/>
                </a:lnTo>
                <a:cubicBezTo>
                  <a:pt x="371" y="280"/>
                  <a:pt x="289" y="362"/>
                  <a:pt x="190" y="362"/>
                </a:cubicBezTo>
                <a:cubicBezTo>
                  <a:pt x="81" y="362"/>
                  <a:pt x="0" y="280"/>
                  <a:pt x="0" y="181"/>
                </a:cubicBezTo>
                <a:cubicBezTo>
                  <a:pt x="0" y="82"/>
                  <a:pt x="81" y="0"/>
                  <a:pt x="190" y="0"/>
                </a:cubicBezTo>
                <a:cubicBezTo>
                  <a:pt x="289" y="0"/>
                  <a:pt x="371" y="82"/>
                  <a:pt x="371" y="1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58" name="Freeform 300">
            <a:extLst>
              <a:ext uri="{FF2B5EF4-FFF2-40B4-BE49-F238E27FC236}">
                <a16:creationId xmlns:a16="http://schemas.microsoft.com/office/drawing/2014/main" id="{AAF14663-BDE6-4549-8628-E0EE96701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9811" y="11436386"/>
            <a:ext cx="399361" cy="389852"/>
          </a:xfrm>
          <a:custGeom>
            <a:avLst/>
            <a:gdLst>
              <a:gd name="T0" fmla="*/ 47801482 w 371"/>
              <a:gd name="T1" fmla="*/ 23405609 h 362"/>
              <a:gd name="T2" fmla="*/ 47801482 w 371"/>
              <a:gd name="T3" fmla="*/ 23405609 h 362"/>
              <a:gd name="T4" fmla="*/ 24417427 w 371"/>
              <a:gd name="T5" fmla="*/ 46681402 h 362"/>
              <a:gd name="T6" fmla="*/ 0 w 371"/>
              <a:gd name="T7" fmla="*/ 23405609 h 362"/>
              <a:gd name="T8" fmla="*/ 24417427 w 371"/>
              <a:gd name="T9" fmla="*/ 0 h 362"/>
              <a:gd name="T10" fmla="*/ 47801482 w 371"/>
              <a:gd name="T11" fmla="*/ 23405609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71" h="362">
                <a:moveTo>
                  <a:pt x="370" y="181"/>
                </a:moveTo>
                <a:lnTo>
                  <a:pt x="370" y="181"/>
                </a:lnTo>
                <a:cubicBezTo>
                  <a:pt x="370" y="280"/>
                  <a:pt x="289" y="361"/>
                  <a:pt x="189" y="361"/>
                </a:cubicBezTo>
                <a:cubicBezTo>
                  <a:pt x="81" y="361"/>
                  <a:pt x="0" y="280"/>
                  <a:pt x="0" y="181"/>
                </a:cubicBezTo>
                <a:cubicBezTo>
                  <a:pt x="0" y="81"/>
                  <a:pt x="81" y="0"/>
                  <a:pt x="189" y="0"/>
                </a:cubicBezTo>
                <a:cubicBezTo>
                  <a:pt x="289" y="0"/>
                  <a:pt x="370" y="81"/>
                  <a:pt x="370" y="1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559" name="Freeform 301">
            <a:extLst>
              <a:ext uri="{FF2B5EF4-FFF2-40B4-BE49-F238E27FC236}">
                <a16:creationId xmlns:a16="http://schemas.microsoft.com/office/drawing/2014/main" id="{D02C5D75-4AF1-0F4B-BEC4-4315E1B16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8227" y="7399988"/>
            <a:ext cx="399361" cy="399361"/>
          </a:xfrm>
          <a:custGeom>
            <a:avLst/>
            <a:gdLst>
              <a:gd name="T0" fmla="*/ 47801482 w 371"/>
              <a:gd name="T1" fmla="*/ 24417427 h 371"/>
              <a:gd name="T2" fmla="*/ 47801482 w 371"/>
              <a:gd name="T3" fmla="*/ 24417427 h 371"/>
              <a:gd name="T4" fmla="*/ 24546464 w 371"/>
              <a:gd name="T5" fmla="*/ 47801482 h 371"/>
              <a:gd name="T6" fmla="*/ 0 w 371"/>
              <a:gd name="T7" fmla="*/ 24417427 h 371"/>
              <a:gd name="T8" fmla="*/ 24546464 w 371"/>
              <a:gd name="T9" fmla="*/ 0 h 371"/>
              <a:gd name="T10" fmla="*/ 47801482 w 371"/>
              <a:gd name="T11" fmla="*/ 24417427 h 3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71" h="371">
                <a:moveTo>
                  <a:pt x="370" y="189"/>
                </a:moveTo>
                <a:lnTo>
                  <a:pt x="370" y="189"/>
                </a:lnTo>
                <a:cubicBezTo>
                  <a:pt x="370" y="289"/>
                  <a:pt x="289" y="370"/>
                  <a:pt x="190" y="370"/>
                </a:cubicBezTo>
                <a:cubicBezTo>
                  <a:pt x="81" y="370"/>
                  <a:pt x="0" y="289"/>
                  <a:pt x="0" y="189"/>
                </a:cubicBezTo>
                <a:cubicBezTo>
                  <a:pt x="0" y="81"/>
                  <a:pt x="81" y="0"/>
                  <a:pt x="190" y="0"/>
                </a:cubicBezTo>
                <a:cubicBezTo>
                  <a:pt x="289" y="0"/>
                  <a:pt x="370" y="81"/>
                  <a:pt x="370" y="18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693" name="Freeform 347">
            <a:extLst>
              <a:ext uri="{FF2B5EF4-FFF2-40B4-BE49-F238E27FC236}">
                <a16:creationId xmlns:a16="http://schemas.microsoft.com/office/drawing/2014/main" id="{B14DE537-6C5E-AC4D-A79E-986CA7EE0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5230" y="5911895"/>
            <a:ext cx="389852" cy="389852"/>
          </a:xfrm>
          <a:custGeom>
            <a:avLst/>
            <a:gdLst>
              <a:gd name="T0" fmla="*/ 46553162 w 363"/>
              <a:gd name="T1" fmla="*/ 23276153 h 362"/>
              <a:gd name="T2" fmla="*/ 46553162 w 363"/>
              <a:gd name="T3" fmla="*/ 23276153 h 362"/>
              <a:gd name="T4" fmla="*/ 23276581 w 363"/>
              <a:gd name="T5" fmla="*/ 46681402 h 362"/>
              <a:gd name="T6" fmla="*/ 0 w 363"/>
              <a:gd name="T7" fmla="*/ 23276153 h 362"/>
              <a:gd name="T8" fmla="*/ 23276581 w 363"/>
              <a:gd name="T9" fmla="*/ 0 h 362"/>
              <a:gd name="T10" fmla="*/ 46553162 w 363"/>
              <a:gd name="T11" fmla="*/ 23276153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3" h="362">
                <a:moveTo>
                  <a:pt x="362" y="180"/>
                </a:moveTo>
                <a:lnTo>
                  <a:pt x="362" y="180"/>
                </a:lnTo>
                <a:cubicBezTo>
                  <a:pt x="362" y="280"/>
                  <a:pt x="280" y="361"/>
                  <a:pt x="181" y="361"/>
                </a:cubicBezTo>
                <a:cubicBezTo>
                  <a:pt x="82" y="361"/>
                  <a:pt x="0" y="280"/>
                  <a:pt x="0" y="180"/>
                </a:cubicBezTo>
                <a:cubicBezTo>
                  <a:pt x="0" y="81"/>
                  <a:pt x="82" y="0"/>
                  <a:pt x="181" y="0"/>
                </a:cubicBezTo>
                <a:cubicBezTo>
                  <a:pt x="280" y="0"/>
                  <a:pt x="362" y="81"/>
                  <a:pt x="362" y="18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779" name="Freeform 433">
            <a:extLst>
              <a:ext uri="{FF2B5EF4-FFF2-40B4-BE49-F238E27FC236}">
                <a16:creationId xmlns:a16="http://schemas.microsoft.com/office/drawing/2014/main" id="{63B0E534-E263-0441-8C0F-101CA0B47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9574" y="10000589"/>
            <a:ext cx="389852" cy="389852"/>
          </a:xfrm>
          <a:custGeom>
            <a:avLst/>
            <a:gdLst>
              <a:gd name="T0" fmla="*/ 46553162 w 363"/>
              <a:gd name="T1" fmla="*/ 23276581 h 363"/>
              <a:gd name="T2" fmla="*/ 46553162 w 363"/>
              <a:gd name="T3" fmla="*/ 23276581 h 363"/>
              <a:gd name="T4" fmla="*/ 23276581 w 363"/>
              <a:gd name="T5" fmla="*/ 46553162 h 363"/>
              <a:gd name="T6" fmla="*/ 0 w 363"/>
              <a:gd name="T7" fmla="*/ 23276581 h 363"/>
              <a:gd name="T8" fmla="*/ 23276581 w 363"/>
              <a:gd name="T9" fmla="*/ 0 h 363"/>
              <a:gd name="T10" fmla="*/ 46553162 w 363"/>
              <a:gd name="T11" fmla="*/ 23276581 h 3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3" h="363">
                <a:moveTo>
                  <a:pt x="362" y="181"/>
                </a:moveTo>
                <a:lnTo>
                  <a:pt x="362" y="181"/>
                </a:lnTo>
                <a:cubicBezTo>
                  <a:pt x="362" y="280"/>
                  <a:pt x="281" y="362"/>
                  <a:pt x="181" y="362"/>
                </a:cubicBezTo>
                <a:cubicBezTo>
                  <a:pt x="82" y="362"/>
                  <a:pt x="0" y="280"/>
                  <a:pt x="0" y="181"/>
                </a:cubicBezTo>
                <a:cubicBezTo>
                  <a:pt x="0" y="82"/>
                  <a:pt x="82" y="0"/>
                  <a:pt x="181" y="0"/>
                </a:cubicBezTo>
                <a:cubicBezTo>
                  <a:pt x="281" y="0"/>
                  <a:pt x="362" y="82"/>
                  <a:pt x="362" y="1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22" name="Freeform 476">
            <a:extLst>
              <a:ext uri="{FF2B5EF4-FFF2-40B4-BE49-F238E27FC236}">
                <a16:creationId xmlns:a16="http://schemas.microsoft.com/office/drawing/2014/main" id="{9C7BF401-13DF-7B4C-8C14-EE0DEFA33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4045" y="11436386"/>
            <a:ext cx="389852" cy="389852"/>
          </a:xfrm>
          <a:custGeom>
            <a:avLst/>
            <a:gdLst>
              <a:gd name="T0" fmla="*/ 46553162 w 363"/>
              <a:gd name="T1" fmla="*/ 23405609 h 362"/>
              <a:gd name="T2" fmla="*/ 46553162 w 363"/>
              <a:gd name="T3" fmla="*/ 23405609 h 362"/>
              <a:gd name="T4" fmla="*/ 23276581 w 363"/>
              <a:gd name="T5" fmla="*/ 46681402 h 362"/>
              <a:gd name="T6" fmla="*/ 0 w 363"/>
              <a:gd name="T7" fmla="*/ 23405609 h 362"/>
              <a:gd name="T8" fmla="*/ 23276581 w 363"/>
              <a:gd name="T9" fmla="*/ 0 h 362"/>
              <a:gd name="T10" fmla="*/ 46553162 w 363"/>
              <a:gd name="T11" fmla="*/ 23405609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3" h="362">
                <a:moveTo>
                  <a:pt x="362" y="181"/>
                </a:moveTo>
                <a:lnTo>
                  <a:pt x="362" y="181"/>
                </a:lnTo>
                <a:cubicBezTo>
                  <a:pt x="362" y="280"/>
                  <a:pt x="280" y="361"/>
                  <a:pt x="181" y="361"/>
                </a:cubicBezTo>
                <a:cubicBezTo>
                  <a:pt x="81" y="361"/>
                  <a:pt x="0" y="280"/>
                  <a:pt x="0" y="181"/>
                </a:cubicBezTo>
                <a:cubicBezTo>
                  <a:pt x="0" y="81"/>
                  <a:pt x="81" y="0"/>
                  <a:pt x="181" y="0"/>
                </a:cubicBezTo>
                <a:cubicBezTo>
                  <a:pt x="280" y="0"/>
                  <a:pt x="362" y="81"/>
                  <a:pt x="362" y="1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23" name="Freeform 477">
            <a:extLst>
              <a:ext uri="{FF2B5EF4-FFF2-40B4-BE49-F238E27FC236}">
                <a16:creationId xmlns:a16="http://schemas.microsoft.com/office/drawing/2014/main" id="{43ACE6FC-57DD-7A4D-B3E6-B7424D56E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134" y="7399988"/>
            <a:ext cx="399361" cy="399361"/>
          </a:xfrm>
          <a:custGeom>
            <a:avLst/>
            <a:gdLst>
              <a:gd name="T0" fmla="*/ 47673342 w 372"/>
              <a:gd name="T1" fmla="*/ 24417427 h 371"/>
              <a:gd name="T2" fmla="*/ 47673342 w 372"/>
              <a:gd name="T3" fmla="*/ 24417427 h 371"/>
              <a:gd name="T4" fmla="*/ 24414879 w 372"/>
              <a:gd name="T5" fmla="*/ 47801482 h 371"/>
              <a:gd name="T6" fmla="*/ 0 w 372"/>
              <a:gd name="T7" fmla="*/ 24417427 h 371"/>
              <a:gd name="T8" fmla="*/ 24414879 w 372"/>
              <a:gd name="T9" fmla="*/ 0 h 371"/>
              <a:gd name="T10" fmla="*/ 47673342 w 372"/>
              <a:gd name="T11" fmla="*/ 24417427 h 3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72" h="371">
                <a:moveTo>
                  <a:pt x="371" y="189"/>
                </a:moveTo>
                <a:lnTo>
                  <a:pt x="371" y="189"/>
                </a:lnTo>
                <a:cubicBezTo>
                  <a:pt x="371" y="289"/>
                  <a:pt x="290" y="370"/>
                  <a:pt x="190" y="370"/>
                </a:cubicBezTo>
                <a:cubicBezTo>
                  <a:pt x="82" y="370"/>
                  <a:pt x="0" y="289"/>
                  <a:pt x="0" y="189"/>
                </a:cubicBezTo>
                <a:cubicBezTo>
                  <a:pt x="0" y="81"/>
                  <a:pt x="82" y="0"/>
                  <a:pt x="190" y="0"/>
                </a:cubicBezTo>
                <a:cubicBezTo>
                  <a:pt x="290" y="0"/>
                  <a:pt x="371" y="81"/>
                  <a:pt x="371" y="18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69" name="Freeform 523">
            <a:extLst>
              <a:ext uri="{FF2B5EF4-FFF2-40B4-BE49-F238E27FC236}">
                <a16:creationId xmlns:a16="http://schemas.microsoft.com/office/drawing/2014/main" id="{C0BE8AF5-57C7-C44C-ACDB-1BB57F717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2137" y="5911895"/>
            <a:ext cx="389852" cy="389852"/>
          </a:xfrm>
          <a:custGeom>
            <a:avLst/>
            <a:gdLst>
              <a:gd name="T0" fmla="*/ 46553162 w 363"/>
              <a:gd name="T1" fmla="*/ 23276153 h 362"/>
              <a:gd name="T2" fmla="*/ 46553162 w 363"/>
              <a:gd name="T3" fmla="*/ 23276153 h 362"/>
              <a:gd name="T4" fmla="*/ 23276581 w 363"/>
              <a:gd name="T5" fmla="*/ 46681402 h 362"/>
              <a:gd name="T6" fmla="*/ 0 w 363"/>
              <a:gd name="T7" fmla="*/ 23276153 h 362"/>
              <a:gd name="T8" fmla="*/ 23276581 w 363"/>
              <a:gd name="T9" fmla="*/ 0 h 362"/>
              <a:gd name="T10" fmla="*/ 46553162 w 363"/>
              <a:gd name="T11" fmla="*/ 23276153 h 3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3" h="362">
                <a:moveTo>
                  <a:pt x="362" y="180"/>
                </a:moveTo>
                <a:lnTo>
                  <a:pt x="362" y="180"/>
                </a:lnTo>
                <a:cubicBezTo>
                  <a:pt x="362" y="280"/>
                  <a:pt x="280" y="361"/>
                  <a:pt x="181" y="361"/>
                </a:cubicBezTo>
                <a:cubicBezTo>
                  <a:pt x="81" y="361"/>
                  <a:pt x="0" y="280"/>
                  <a:pt x="0" y="180"/>
                </a:cubicBezTo>
                <a:cubicBezTo>
                  <a:pt x="0" y="81"/>
                  <a:pt x="81" y="0"/>
                  <a:pt x="181" y="0"/>
                </a:cubicBezTo>
                <a:cubicBezTo>
                  <a:pt x="280" y="0"/>
                  <a:pt x="362" y="81"/>
                  <a:pt x="362" y="18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70" name="Freeform 524">
            <a:extLst>
              <a:ext uri="{FF2B5EF4-FFF2-40B4-BE49-F238E27FC236}">
                <a16:creationId xmlns:a16="http://schemas.microsoft.com/office/drawing/2014/main" id="{83C7088B-5FD2-7744-A01D-E6F69616B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5131" y="8179693"/>
            <a:ext cx="1288413" cy="1278907"/>
          </a:xfrm>
          <a:custGeom>
            <a:avLst/>
            <a:gdLst>
              <a:gd name="T0" fmla="*/ 154880644 w 1194"/>
              <a:gd name="T1" fmla="*/ 76231508 h 1185"/>
              <a:gd name="T2" fmla="*/ 154880644 w 1194"/>
              <a:gd name="T3" fmla="*/ 76231508 h 1185"/>
              <a:gd name="T4" fmla="*/ 77375466 w 1194"/>
              <a:gd name="T5" fmla="*/ 153761789 h 1185"/>
              <a:gd name="T6" fmla="*/ 0 w 1194"/>
              <a:gd name="T7" fmla="*/ 76231508 h 1185"/>
              <a:gd name="T8" fmla="*/ 77375466 w 1194"/>
              <a:gd name="T9" fmla="*/ 0 h 1185"/>
              <a:gd name="T10" fmla="*/ 154880644 w 1194"/>
              <a:gd name="T11" fmla="*/ 76231508 h 11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4" h="1185">
                <a:moveTo>
                  <a:pt x="1193" y="587"/>
                </a:moveTo>
                <a:lnTo>
                  <a:pt x="1193" y="587"/>
                </a:lnTo>
                <a:cubicBezTo>
                  <a:pt x="1193" y="922"/>
                  <a:pt x="922" y="1184"/>
                  <a:pt x="596" y="1184"/>
                </a:cubicBezTo>
                <a:cubicBezTo>
                  <a:pt x="271" y="1184"/>
                  <a:pt x="0" y="922"/>
                  <a:pt x="0" y="587"/>
                </a:cubicBezTo>
                <a:cubicBezTo>
                  <a:pt x="0" y="262"/>
                  <a:pt x="271" y="0"/>
                  <a:pt x="596" y="0"/>
                </a:cubicBezTo>
                <a:cubicBezTo>
                  <a:pt x="922" y="0"/>
                  <a:pt x="1193" y="262"/>
                  <a:pt x="1193" y="58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71" name="Freeform 525">
            <a:extLst>
              <a:ext uri="{FF2B5EF4-FFF2-40B4-BE49-F238E27FC236}">
                <a16:creationId xmlns:a16="http://schemas.microsoft.com/office/drawing/2014/main" id="{285ABE3F-1A9D-524C-8430-BA099DE04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6072" y="8179693"/>
            <a:ext cx="1288416" cy="1278907"/>
          </a:xfrm>
          <a:custGeom>
            <a:avLst/>
            <a:gdLst>
              <a:gd name="T0" fmla="*/ 154881364 w 1194"/>
              <a:gd name="T1" fmla="*/ 76231508 h 1185"/>
              <a:gd name="T2" fmla="*/ 154881364 w 1194"/>
              <a:gd name="T3" fmla="*/ 76231508 h 1185"/>
              <a:gd name="T4" fmla="*/ 77375646 w 1194"/>
              <a:gd name="T5" fmla="*/ 153761789 h 1185"/>
              <a:gd name="T6" fmla="*/ 0 w 1194"/>
              <a:gd name="T7" fmla="*/ 76231508 h 1185"/>
              <a:gd name="T8" fmla="*/ 77375646 w 1194"/>
              <a:gd name="T9" fmla="*/ 0 h 1185"/>
              <a:gd name="T10" fmla="*/ 154881364 w 1194"/>
              <a:gd name="T11" fmla="*/ 76231508 h 11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4" h="1185">
                <a:moveTo>
                  <a:pt x="1193" y="587"/>
                </a:moveTo>
                <a:lnTo>
                  <a:pt x="1193" y="587"/>
                </a:lnTo>
                <a:cubicBezTo>
                  <a:pt x="1193" y="922"/>
                  <a:pt x="922" y="1184"/>
                  <a:pt x="596" y="1184"/>
                </a:cubicBezTo>
                <a:cubicBezTo>
                  <a:pt x="271" y="1184"/>
                  <a:pt x="0" y="922"/>
                  <a:pt x="0" y="587"/>
                </a:cubicBezTo>
                <a:cubicBezTo>
                  <a:pt x="0" y="262"/>
                  <a:pt x="271" y="0"/>
                  <a:pt x="596" y="0"/>
                </a:cubicBezTo>
                <a:cubicBezTo>
                  <a:pt x="922" y="0"/>
                  <a:pt x="1193" y="262"/>
                  <a:pt x="1193" y="58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72" name="Freeform 526">
            <a:extLst>
              <a:ext uri="{FF2B5EF4-FFF2-40B4-BE49-F238E27FC236}">
                <a16:creationId xmlns:a16="http://schemas.microsoft.com/office/drawing/2014/main" id="{C7FC8865-F6E2-784F-A1BF-9ECE24D89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8917" y="8179693"/>
            <a:ext cx="1278907" cy="1278907"/>
          </a:xfrm>
          <a:custGeom>
            <a:avLst/>
            <a:gdLst>
              <a:gd name="T0" fmla="*/ 153761789 w 1185"/>
              <a:gd name="T1" fmla="*/ 76231508 h 1185"/>
              <a:gd name="T2" fmla="*/ 153761789 w 1185"/>
              <a:gd name="T3" fmla="*/ 76231508 h 1185"/>
              <a:gd name="T4" fmla="*/ 77530280 w 1185"/>
              <a:gd name="T5" fmla="*/ 153761789 h 1185"/>
              <a:gd name="T6" fmla="*/ 0 w 1185"/>
              <a:gd name="T7" fmla="*/ 76231508 h 1185"/>
              <a:gd name="T8" fmla="*/ 77530280 w 1185"/>
              <a:gd name="T9" fmla="*/ 0 h 1185"/>
              <a:gd name="T10" fmla="*/ 153761789 w 1185"/>
              <a:gd name="T11" fmla="*/ 76231508 h 11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85" h="1185">
                <a:moveTo>
                  <a:pt x="1184" y="587"/>
                </a:moveTo>
                <a:lnTo>
                  <a:pt x="1184" y="587"/>
                </a:lnTo>
                <a:cubicBezTo>
                  <a:pt x="1184" y="922"/>
                  <a:pt x="922" y="1184"/>
                  <a:pt x="597" y="1184"/>
                </a:cubicBezTo>
                <a:cubicBezTo>
                  <a:pt x="271" y="1184"/>
                  <a:pt x="0" y="922"/>
                  <a:pt x="0" y="587"/>
                </a:cubicBezTo>
                <a:cubicBezTo>
                  <a:pt x="0" y="262"/>
                  <a:pt x="271" y="0"/>
                  <a:pt x="597" y="0"/>
                </a:cubicBezTo>
                <a:cubicBezTo>
                  <a:pt x="922" y="0"/>
                  <a:pt x="1184" y="262"/>
                  <a:pt x="1184" y="58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73" name="Freeform 527">
            <a:extLst>
              <a:ext uri="{FF2B5EF4-FFF2-40B4-BE49-F238E27FC236}">
                <a16:creationId xmlns:a16="http://schemas.microsoft.com/office/drawing/2014/main" id="{4195EBEB-2C99-B245-AA7A-C3B2ABCE5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6609" y="8655122"/>
            <a:ext cx="651337" cy="418378"/>
          </a:xfrm>
          <a:custGeom>
            <a:avLst/>
            <a:gdLst>
              <a:gd name="T0" fmla="*/ 75606520 w 606"/>
              <a:gd name="T1" fmla="*/ 50040971 h 389"/>
              <a:gd name="T2" fmla="*/ 75606520 w 606"/>
              <a:gd name="T3" fmla="*/ 50040971 h 389"/>
              <a:gd name="T4" fmla="*/ 3477639 w 606"/>
              <a:gd name="T5" fmla="*/ 50040971 h 389"/>
              <a:gd name="T6" fmla="*/ 0 w 606"/>
              <a:gd name="T7" fmla="*/ 46558526 h 389"/>
              <a:gd name="T8" fmla="*/ 0 w 606"/>
              <a:gd name="T9" fmla="*/ 3482085 h 389"/>
              <a:gd name="T10" fmla="*/ 3477639 w 606"/>
              <a:gd name="T11" fmla="*/ 0 h 389"/>
              <a:gd name="T12" fmla="*/ 39542079 w 606"/>
              <a:gd name="T13" fmla="*/ 0 h 389"/>
              <a:gd name="T14" fmla="*/ 75606520 w 606"/>
              <a:gd name="T15" fmla="*/ 0 h 389"/>
              <a:gd name="T16" fmla="*/ 77924946 w 606"/>
              <a:gd name="T17" fmla="*/ 2321390 h 389"/>
              <a:gd name="T18" fmla="*/ 77924946 w 606"/>
              <a:gd name="T19" fmla="*/ 46558526 h 389"/>
              <a:gd name="T20" fmla="*/ 75606520 w 606"/>
              <a:gd name="T21" fmla="*/ 50040971 h 389"/>
              <a:gd name="T22" fmla="*/ 3477639 w 606"/>
              <a:gd name="T23" fmla="*/ 46558526 h 389"/>
              <a:gd name="T24" fmla="*/ 3477639 w 606"/>
              <a:gd name="T25" fmla="*/ 46558526 h 389"/>
              <a:gd name="T26" fmla="*/ 74447307 w 606"/>
              <a:gd name="T27" fmla="*/ 46558526 h 389"/>
              <a:gd name="T28" fmla="*/ 74447307 w 606"/>
              <a:gd name="T29" fmla="*/ 3482085 h 389"/>
              <a:gd name="T30" fmla="*/ 39542079 w 606"/>
              <a:gd name="T31" fmla="*/ 3482085 h 389"/>
              <a:gd name="T32" fmla="*/ 3477639 w 606"/>
              <a:gd name="T33" fmla="*/ 3482085 h 389"/>
              <a:gd name="T34" fmla="*/ 3477639 w 606"/>
              <a:gd name="T35" fmla="*/ 46558526 h 38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06" h="389">
                <a:moveTo>
                  <a:pt x="587" y="388"/>
                </a:moveTo>
                <a:lnTo>
                  <a:pt x="587" y="388"/>
                </a:lnTo>
                <a:cubicBezTo>
                  <a:pt x="27" y="388"/>
                  <a:pt x="27" y="388"/>
                  <a:pt x="27" y="388"/>
                </a:cubicBezTo>
                <a:cubicBezTo>
                  <a:pt x="9" y="388"/>
                  <a:pt x="0" y="379"/>
                  <a:pt x="0" y="361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27" y="0"/>
                </a:cubicBezTo>
                <a:cubicBezTo>
                  <a:pt x="307" y="0"/>
                  <a:pt x="307" y="0"/>
                  <a:pt x="307" y="0"/>
                </a:cubicBezTo>
                <a:cubicBezTo>
                  <a:pt x="587" y="0"/>
                  <a:pt x="587" y="0"/>
                  <a:pt x="587" y="0"/>
                </a:cubicBezTo>
                <a:cubicBezTo>
                  <a:pt x="596" y="0"/>
                  <a:pt x="605" y="9"/>
                  <a:pt x="605" y="18"/>
                </a:cubicBezTo>
                <a:cubicBezTo>
                  <a:pt x="605" y="361"/>
                  <a:pt x="605" y="361"/>
                  <a:pt x="605" y="361"/>
                </a:cubicBezTo>
                <a:cubicBezTo>
                  <a:pt x="605" y="379"/>
                  <a:pt x="596" y="388"/>
                  <a:pt x="587" y="388"/>
                </a:cubicBezTo>
                <a:close/>
                <a:moveTo>
                  <a:pt x="27" y="361"/>
                </a:moveTo>
                <a:lnTo>
                  <a:pt x="27" y="361"/>
                </a:lnTo>
                <a:cubicBezTo>
                  <a:pt x="578" y="361"/>
                  <a:pt x="578" y="361"/>
                  <a:pt x="578" y="361"/>
                </a:cubicBezTo>
                <a:cubicBezTo>
                  <a:pt x="578" y="27"/>
                  <a:pt x="578" y="27"/>
                  <a:pt x="578" y="27"/>
                </a:cubicBezTo>
                <a:cubicBezTo>
                  <a:pt x="307" y="27"/>
                  <a:pt x="307" y="27"/>
                  <a:pt x="307" y="27"/>
                </a:cubicBezTo>
                <a:cubicBezTo>
                  <a:pt x="27" y="27"/>
                  <a:pt x="27" y="27"/>
                  <a:pt x="27" y="27"/>
                </a:cubicBezTo>
                <a:lnTo>
                  <a:pt x="27" y="36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74" name="Freeform 528">
            <a:extLst>
              <a:ext uri="{FF2B5EF4-FFF2-40B4-BE49-F238E27FC236}">
                <a16:creationId xmlns:a16="http://schemas.microsoft.com/office/drawing/2014/main" id="{962255CE-FCBC-9D41-8717-FF4E7A173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3007" y="8560036"/>
            <a:ext cx="323292" cy="128367"/>
          </a:xfrm>
          <a:custGeom>
            <a:avLst/>
            <a:gdLst>
              <a:gd name="T0" fmla="*/ 2330641 w 300"/>
              <a:gd name="T1" fmla="*/ 15309295 h 119"/>
              <a:gd name="T2" fmla="*/ 2330641 w 300"/>
              <a:gd name="T3" fmla="*/ 15309295 h 119"/>
              <a:gd name="T4" fmla="*/ 1165500 w 300"/>
              <a:gd name="T5" fmla="*/ 14141548 h 119"/>
              <a:gd name="T6" fmla="*/ 0 w 300"/>
              <a:gd name="T7" fmla="*/ 12973802 h 119"/>
              <a:gd name="T8" fmla="*/ 8286602 w 300"/>
              <a:gd name="T9" fmla="*/ 3502880 h 119"/>
              <a:gd name="T10" fmla="*/ 19939804 w 300"/>
              <a:gd name="T11" fmla="*/ 0 h 119"/>
              <a:gd name="T12" fmla="*/ 31593007 w 300"/>
              <a:gd name="T13" fmla="*/ 3502880 h 119"/>
              <a:gd name="T14" fmla="*/ 38714468 w 300"/>
              <a:gd name="T15" fmla="*/ 12973802 h 119"/>
              <a:gd name="T16" fmla="*/ 38714468 w 300"/>
              <a:gd name="T17" fmla="*/ 14141548 h 119"/>
              <a:gd name="T18" fmla="*/ 37419788 w 300"/>
              <a:gd name="T19" fmla="*/ 15309295 h 119"/>
              <a:gd name="T20" fmla="*/ 2330641 w 300"/>
              <a:gd name="T21" fmla="*/ 15309295 h 119"/>
              <a:gd name="T22" fmla="*/ 19939804 w 300"/>
              <a:gd name="T23" fmla="*/ 3502880 h 119"/>
              <a:gd name="T24" fmla="*/ 19939804 w 300"/>
              <a:gd name="T25" fmla="*/ 3502880 h 119"/>
              <a:gd name="T26" fmla="*/ 9322562 w 300"/>
              <a:gd name="T27" fmla="*/ 7135789 h 119"/>
              <a:gd name="T28" fmla="*/ 4661281 w 300"/>
              <a:gd name="T29" fmla="*/ 11806415 h 119"/>
              <a:gd name="T30" fmla="*/ 34053187 w 300"/>
              <a:gd name="T31" fmla="*/ 11806415 h 119"/>
              <a:gd name="T32" fmla="*/ 29262366 w 300"/>
              <a:gd name="T33" fmla="*/ 7135789 h 119"/>
              <a:gd name="T34" fmla="*/ 19939804 w 300"/>
              <a:gd name="T35" fmla="*/ 3502880 h 11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00" h="119">
                <a:moveTo>
                  <a:pt x="18" y="118"/>
                </a:moveTo>
                <a:lnTo>
                  <a:pt x="18" y="118"/>
                </a:lnTo>
                <a:cubicBezTo>
                  <a:pt x="9" y="118"/>
                  <a:pt x="9" y="118"/>
                  <a:pt x="9" y="109"/>
                </a:cubicBezTo>
                <a:cubicBezTo>
                  <a:pt x="0" y="109"/>
                  <a:pt x="0" y="100"/>
                  <a:pt x="0" y="100"/>
                </a:cubicBezTo>
                <a:cubicBezTo>
                  <a:pt x="18" y="73"/>
                  <a:pt x="36" y="46"/>
                  <a:pt x="64" y="27"/>
                </a:cubicBezTo>
                <a:cubicBezTo>
                  <a:pt x="91" y="9"/>
                  <a:pt x="118" y="0"/>
                  <a:pt x="154" y="0"/>
                </a:cubicBezTo>
                <a:cubicBezTo>
                  <a:pt x="181" y="0"/>
                  <a:pt x="217" y="9"/>
                  <a:pt x="244" y="27"/>
                </a:cubicBezTo>
                <a:cubicBezTo>
                  <a:pt x="272" y="46"/>
                  <a:pt x="289" y="73"/>
                  <a:pt x="299" y="100"/>
                </a:cubicBezTo>
                <a:lnTo>
                  <a:pt x="299" y="109"/>
                </a:lnTo>
                <a:cubicBezTo>
                  <a:pt x="299" y="118"/>
                  <a:pt x="289" y="118"/>
                  <a:pt x="289" y="118"/>
                </a:cubicBezTo>
                <a:lnTo>
                  <a:pt x="18" y="118"/>
                </a:lnTo>
                <a:close/>
                <a:moveTo>
                  <a:pt x="154" y="27"/>
                </a:moveTo>
                <a:lnTo>
                  <a:pt x="154" y="27"/>
                </a:lnTo>
                <a:cubicBezTo>
                  <a:pt x="127" y="27"/>
                  <a:pt x="100" y="37"/>
                  <a:pt x="72" y="55"/>
                </a:cubicBezTo>
                <a:cubicBezTo>
                  <a:pt x="64" y="63"/>
                  <a:pt x="46" y="73"/>
                  <a:pt x="36" y="91"/>
                </a:cubicBezTo>
                <a:cubicBezTo>
                  <a:pt x="263" y="91"/>
                  <a:pt x="263" y="91"/>
                  <a:pt x="263" y="91"/>
                </a:cubicBezTo>
                <a:cubicBezTo>
                  <a:pt x="253" y="73"/>
                  <a:pt x="244" y="63"/>
                  <a:pt x="226" y="55"/>
                </a:cubicBezTo>
                <a:cubicBezTo>
                  <a:pt x="208" y="37"/>
                  <a:pt x="181" y="27"/>
                  <a:pt x="154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75" name="Freeform 529">
            <a:extLst>
              <a:ext uri="{FF2B5EF4-FFF2-40B4-BE49-F238E27FC236}">
                <a16:creationId xmlns:a16="http://schemas.microsoft.com/office/drawing/2014/main" id="{66AA2113-9524-9241-8D54-2FADEA35D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2516" y="8707421"/>
            <a:ext cx="313783" cy="313783"/>
          </a:xfrm>
          <a:custGeom>
            <a:avLst/>
            <a:gdLst>
              <a:gd name="T0" fmla="*/ 18797211 w 291"/>
              <a:gd name="T1" fmla="*/ 37724058 h 290"/>
              <a:gd name="T2" fmla="*/ 18797211 w 291"/>
              <a:gd name="T3" fmla="*/ 37724058 h 290"/>
              <a:gd name="T4" fmla="*/ 5963174 w 291"/>
              <a:gd name="T5" fmla="*/ 31850155 h 290"/>
              <a:gd name="T6" fmla="*/ 0 w 291"/>
              <a:gd name="T7" fmla="*/ 18796635 h 290"/>
              <a:gd name="T8" fmla="*/ 5963174 w 291"/>
              <a:gd name="T9" fmla="*/ 5873903 h 290"/>
              <a:gd name="T10" fmla="*/ 18797211 w 291"/>
              <a:gd name="T11" fmla="*/ 0 h 290"/>
              <a:gd name="T12" fmla="*/ 31631609 w 291"/>
              <a:gd name="T13" fmla="*/ 5873903 h 290"/>
              <a:gd name="T14" fmla="*/ 37594782 w 291"/>
              <a:gd name="T15" fmla="*/ 18796635 h 290"/>
              <a:gd name="T16" fmla="*/ 31631609 w 291"/>
              <a:gd name="T17" fmla="*/ 31850155 h 290"/>
              <a:gd name="T18" fmla="*/ 18797211 w 291"/>
              <a:gd name="T19" fmla="*/ 37724058 h 290"/>
              <a:gd name="T20" fmla="*/ 18797211 w 291"/>
              <a:gd name="T21" fmla="*/ 2349489 h 290"/>
              <a:gd name="T22" fmla="*/ 18797211 w 291"/>
              <a:gd name="T23" fmla="*/ 2349489 h 290"/>
              <a:gd name="T24" fmla="*/ 2333494 w 291"/>
              <a:gd name="T25" fmla="*/ 18796635 h 290"/>
              <a:gd name="T26" fmla="*/ 18797211 w 291"/>
              <a:gd name="T27" fmla="*/ 35374208 h 290"/>
              <a:gd name="T28" fmla="*/ 35131670 w 291"/>
              <a:gd name="T29" fmla="*/ 18796635 h 290"/>
              <a:gd name="T30" fmla="*/ 18797211 w 291"/>
              <a:gd name="T31" fmla="*/ 2349489 h 29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1" h="290">
                <a:moveTo>
                  <a:pt x="145" y="289"/>
                </a:moveTo>
                <a:lnTo>
                  <a:pt x="145" y="289"/>
                </a:lnTo>
                <a:cubicBezTo>
                  <a:pt x="109" y="289"/>
                  <a:pt x="73" y="271"/>
                  <a:pt x="46" y="244"/>
                </a:cubicBezTo>
                <a:cubicBezTo>
                  <a:pt x="9" y="217"/>
                  <a:pt x="0" y="181"/>
                  <a:pt x="0" y="144"/>
                </a:cubicBezTo>
                <a:cubicBezTo>
                  <a:pt x="0" y="108"/>
                  <a:pt x="9" y="72"/>
                  <a:pt x="46" y="45"/>
                </a:cubicBezTo>
                <a:cubicBezTo>
                  <a:pt x="73" y="18"/>
                  <a:pt x="109" y="0"/>
                  <a:pt x="145" y="0"/>
                </a:cubicBezTo>
                <a:cubicBezTo>
                  <a:pt x="181" y="0"/>
                  <a:pt x="217" y="18"/>
                  <a:pt x="244" y="45"/>
                </a:cubicBezTo>
                <a:cubicBezTo>
                  <a:pt x="271" y="72"/>
                  <a:pt x="290" y="108"/>
                  <a:pt x="290" y="144"/>
                </a:cubicBezTo>
                <a:cubicBezTo>
                  <a:pt x="290" y="181"/>
                  <a:pt x="271" y="217"/>
                  <a:pt x="244" y="244"/>
                </a:cubicBezTo>
                <a:cubicBezTo>
                  <a:pt x="217" y="271"/>
                  <a:pt x="181" y="289"/>
                  <a:pt x="145" y="289"/>
                </a:cubicBezTo>
                <a:close/>
                <a:moveTo>
                  <a:pt x="145" y="18"/>
                </a:moveTo>
                <a:lnTo>
                  <a:pt x="145" y="18"/>
                </a:lnTo>
                <a:cubicBezTo>
                  <a:pt x="73" y="18"/>
                  <a:pt x="18" y="72"/>
                  <a:pt x="18" y="144"/>
                </a:cubicBezTo>
                <a:cubicBezTo>
                  <a:pt x="18" y="217"/>
                  <a:pt x="73" y="271"/>
                  <a:pt x="145" y="271"/>
                </a:cubicBezTo>
                <a:cubicBezTo>
                  <a:pt x="217" y="271"/>
                  <a:pt x="271" y="217"/>
                  <a:pt x="271" y="144"/>
                </a:cubicBezTo>
                <a:cubicBezTo>
                  <a:pt x="271" y="72"/>
                  <a:pt x="217" y="18"/>
                  <a:pt x="145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76" name="Freeform 530">
            <a:extLst>
              <a:ext uri="{FF2B5EF4-FFF2-40B4-BE49-F238E27FC236}">
                <a16:creationId xmlns:a16="http://schemas.microsoft.com/office/drawing/2014/main" id="{37CB098D-E5D8-F547-B50E-94CB3FB7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550" y="8745455"/>
            <a:ext cx="232962" cy="232959"/>
          </a:xfrm>
          <a:custGeom>
            <a:avLst/>
            <a:gdLst>
              <a:gd name="T0" fmla="*/ 13750992 w 218"/>
              <a:gd name="T1" fmla="*/ 27628658 h 218"/>
              <a:gd name="T2" fmla="*/ 13750992 w 218"/>
              <a:gd name="T3" fmla="*/ 27628658 h 218"/>
              <a:gd name="T4" fmla="*/ 0 w 218"/>
              <a:gd name="T5" fmla="*/ 13750815 h 218"/>
              <a:gd name="T6" fmla="*/ 13750992 w 218"/>
              <a:gd name="T7" fmla="*/ 0 h 218"/>
              <a:gd name="T8" fmla="*/ 27629370 w 218"/>
              <a:gd name="T9" fmla="*/ 13750815 h 218"/>
              <a:gd name="T10" fmla="*/ 13750992 w 218"/>
              <a:gd name="T11" fmla="*/ 27628658 h 218"/>
              <a:gd name="T12" fmla="*/ 13750992 w 218"/>
              <a:gd name="T13" fmla="*/ 2291862 h 218"/>
              <a:gd name="T14" fmla="*/ 13750992 w 218"/>
              <a:gd name="T15" fmla="*/ 2291862 h 218"/>
              <a:gd name="T16" fmla="*/ 2291891 w 218"/>
              <a:gd name="T17" fmla="*/ 13750815 h 218"/>
              <a:gd name="T18" fmla="*/ 13750992 w 218"/>
              <a:gd name="T19" fmla="*/ 25336796 h 218"/>
              <a:gd name="T20" fmla="*/ 25210092 w 218"/>
              <a:gd name="T21" fmla="*/ 13750815 h 218"/>
              <a:gd name="T22" fmla="*/ 13750992 w 218"/>
              <a:gd name="T23" fmla="*/ 2291862 h 21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8" h="218">
                <a:moveTo>
                  <a:pt x="108" y="217"/>
                </a:moveTo>
                <a:lnTo>
                  <a:pt x="108" y="217"/>
                </a:lnTo>
                <a:cubicBezTo>
                  <a:pt x="45" y="217"/>
                  <a:pt x="0" y="172"/>
                  <a:pt x="0" y="108"/>
                </a:cubicBezTo>
                <a:cubicBezTo>
                  <a:pt x="0" y="45"/>
                  <a:pt x="45" y="0"/>
                  <a:pt x="108" y="0"/>
                </a:cubicBezTo>
                <a:cubicBezTo>
                  <a:pt x="171" y="0"/>
                  <a:pt x="217" y="45"/>
                  <a:pt x="217" y="108"/>
                </a:cubicBezTo>
                <a:cubicBezTo>
                  <a:pt x="217" y="172"/>
                  <a:pt x="171" y="217"/>
                  <a:pt x="108" y="217"/>
                </a:cubicBezTo>
                <a:close/>
                <a:moveTo>
                  <a:pt x="108" y="18"/>
                </a:moveTo>
                <a:lnTo>
                  <a:pt x="108" y="18"/>
                </a:lnTo>
                <a:cubicBezTo>
                  <a:pt x="54" y="18"/>
                  <a:pt x="18" y="54"/>
                  <a:pt x="18" y="108"/>
                </a:cubicBezTo>
                <a:cubicBezTo>
                  <a:pt x="18" y="163"/>
                  <a:pt x="54" y="199"/>
                  <a:pt x="108" y="199"/>
                </a:cubicBezTo>
                <a:cubicBezTo>
                  <a:pt x="162" y="199"/>
                  <a:pt x="198" y="163"/>
                  <a:pt x="198" y="108"/>
                </a:cubicBezTo>
                <a:cubicBezTo>
                  <a:pt x="198" y="54"/>
                  <a:pt x="162" y="18"/>
                  <a:pt x="108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77" name="Freeform 531">
            <a:extLst>
              <a:ext uri="{FF2B5EF4-FFF2-40B4-BE49-F238E27FC236}">
                <a16:creationId xmlns:a16="http://schemas.microsoft.com/office/drawing/2014/main" id="{CB4B6E47-624D-474B-B554-3D536A35D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619" y="8802507"/>
            <a:ext cx="71316" cy="118856"/>
          </a:xfrm>
          <a:custGeom>
            <a:avLst/>
            <a:gdLst>
              <a:gd name="T0" fmla="*/ 4983986 w 64"/>
              <a:gd name="T1" fmla="*/ 14188463 h 110"/>
              <a:gd name="T2" fmla="*/ 4983986 w 64"/>
              <a:gd name="T3" fmla="*/ 14188463 h 110"/>
              <a:gd name="T4" fmla="*/ 1246090 w 64"/>
              <a:gd name="T5" fmla="*/ 13016975 h 110"/>
              <a:gd name="T6" fmla="*/ 0 w 64"/>
              <a:gd name="T7" fmla="*/ 11845487 h 110"/>
              <a:gd name="T8" fmla="*/ 1246090 w 64"/>
              <a:gd name="T9" fmla="*/ 11845487 h 110"/>
              <a:gd name="T10" fmla="*/ 6230076 w 64"/>
              <a:gd name="T11" fmla="*/ 11845487 h 110"/>
              <a:gd name="T12" fmla="*/ 7475794 w 64"/>
              <a:gd name="T13" fmla="*/ 10673999 h 110"/>
              <a:gd name="T14" fmla="*/ 3737897 w 64"/>
              <a:gd name="T15" fmla="*/ 8331023 h 110"/>
              <a:gd name="T16" fmla="*/ 1246090 w 64"/>
              <a:gd name="T17" fmla="*/ 7029289 h 110"/>
              <a:gd name="T18" fmla="*/ 0 w 64"/>
              <a:gd name="T19" fmla="*/ 3644710 h 110"/>
              <a:gd name="T20" fmla="*/ 2491807 w 64"/>
              <a:gd name="T21" fmla="*/ 1171488 h 110"/>
              <a:gd name="T22" fmla="*/ 8721883 w 64"/>
              <a:gd name="T23" fmla="*/ 1171488 h 110"/>
              <a:gd name="T24" fmla="*/ 8721883 w 64"/>
              <a:gd name="T25" fmla="*/ 2342976 h 110"/>
              <a:gd name="T26" fmla="*/ 7475794 w 64"/>
              <a:gd name="T27" fmla="*/ 2342976 h 110"/>
              <a:gd name="T28" fmla="*/ 2491807 w 64"/>
              <a:gd name="T29" fmla="*/ 2342976 h 110"/>
              <a:gd name="T30" fmla="*/ 2491807 w 64"/>
              <a:gd name="T31" fmla="*/ 3644710 h 110"/>
              <a:gd name="T32" fmla="*/ 4983986 w 64"/>
              <a:gd name="T33" fmla="*/ 5857801 h 110"/>
              <a:gd name="T34" fmla="*/ 7475794 w 64"/>
              <a:gd name="T35" fmla="*/ 8331023 h 110"/>
              <a:gd name="T36" fmla="*/ 8721883 w 64"/>
              <a:gd name="T37" fmla="*/ 10673999 h 110"/>
              <a:gd name="T38" fmla="*/ 7475794 w 64"/>
              <a:gd name="T39" fmla="*/ 13016975 h 110"/>
              <a:gd name="T40" fmla="*/ 4983986 w 64"/>
              <a:gd name="T41" fmla="*/ 14188463 h 1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4" h="110">
                <a:moveTo>
                  <a:pt x="36" y="109"/>
                </a:moveTo>
                <a:lnTo>
                  <a:pt x="36" y="109"/>
                </a:lnTo>
                <a:cubicBezTo>
                  <a:pt x="27" y="109"/>
                  <a:pt x="18" y="109"/>
                  <a:pt x="9" y="100"/>
                </a:cubicBezTo>
                <a:cubicBezTo>
                  <a:pt x="0" y="100"/>
                  <a:pt x="0" y="100"/>
                  <a:pt x="0" y="91"/>
                </a:cubicBezTo>
                <a:lnTo>
                  <a:pt x="9" y="91"/>
                </a:lnTo>
                <a:cubicBezTo>
                  <a:pt x="27" y="100"/>
                  <a:pt x="36" y="100"/>
                  <a:pt x="45" y="91"/>
                </a:cubicBezTo>
                <a:cubicBezTo>
                  <a:pt x="54" y="91"/>
                  <a:pt x="54" y="82"/>
                  <a:pt x="54" y="82"/>
                </a:cubicBezTo>
                <a:cubicBezTo>
                  <a:pt x="54" y="73"/>
                  <a:pt x="45" y="64"/>
                  <a:pt x="27" y="64"/>
                </a:cubicBezTo>
                <a:cubicBezTo>
                  <a:pt x="27" y="54"/>
                  <a:pt x="18" y="54"/>
                  <a:pt x="9" y="54"/>
                </a:cubicBezTo>
                <a:cubicBezTo>
                  <a:pt x="9" y="45"/>
                  <a:pt x="0" y="37"/>
                  <a:pt x="0" y="28"/>
                </a:cubicBezTo>
                <a:cubicBezTo>
                  <a:pt x="0" y="18"/>
                  <a:pt x="9" y="9"/>
                  <a:pt x="18" y="9"/>
                </a:cubicBezTo>
                <a:cubicBezTo>
                  <a:pt x="27" y="0"/>
                  <a:pt x="45" y="0"/>
                  <a:pt x="63" y="9"/>
                </a:cubicBezTo>
                <a:cubicBezTo>
                  <a:pt x="63" y="9"/>
                  <a:pt x="63" y="9"/>
                  <a:pt x="63" y="18"/>
                </a:cubicBezTo>
                <a:cubicBezTo>
                  <a:pt x="63" y="18"/>
                  <a:pt x="63" y="18"/>
                  <a:pt x="54" y="18"/>
                </a:cubicBezTo>
                <a:cubicBezTo>
                  <a:pt x="45" y="18"/>
                  <a:pt x="27" y="18"/>
                  <a:pt x="18" y="18"/>
                </a:cubicBezTo>
                <a:lnTo>
                  <a:pt x="18" y="28"/>
                </a:lnTo>
                <a:cubicBezTo>
                  <a:pt x="18" y="37"/>
                  <a:pt x="27" y="45"/>
                  <a:pt x="36" y="45"/>
                </a:cubicBezTo>
                <a:cubicBezTo>
                  <a:pt x="45" y="54"/>
                  <a:pt x="54" y="54"/>
                  <a:pt x="54" y="64"/>
                </a:cubicBezTo>
                <a:cubicBezTo>
                  <a:pt x="63" y="64"/>
                  <a:pt x="63" y="73"/>
                  <a:pt x="63" y="82"/>
                </a:cubicBezTo>
                <a:cubicBezTo>
                  <a:pt x="63" y="91"/>
                  <a:pt x="63" y="100"/>
                  <a:pt x="54" y="100"/>
                </a:cubicBezTo>
                <a:cubicBezTo>
                  <a:pt x="45" y="109"/>
                  <a:pt x="36" y="109"/>
                  <a:pt x="36" y="10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78" name="Freeform 532">
            <a:extLst>
              <a:ext uri="{FF2B5EF4-FFF2-40B4-BE49-F238E27FC236}">
                <a16:creationId xmlns:a16="http://schemas.microsoft.com/office/drawing/2014/main" id="{2B70993A-A2D9-7C42-A6C9-18B1C340D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9901" y="8773981"/>
            <a:ext cx="19017" cy="28526"/>
          </a:xfrm>
          <a:custGeom>
            <a:avLst/>
            <a:gdLst>
              <a:gd name="T0" fmla="*/ 1005305 w 19"/>
              <a:gd name="T1" fmla="*/ 3124540 h 28"/>
              <a:gd name="T2" fmla="*/ 1005305 w 19"/>
              <a:gd name="T3" fmla="*/ 3124540 h 28"/>
              <a:gd name="T4" fmla="*/ 0 w 19"/>
              <a:gd name="T5" fmla="*/ 2082913 h 28"/>
              <a:gd name="T6" fmla="*/ 0 w 19"/>
              <a:gd name="T7" fmla="*/ 1041627 h 28"/>
              <a:gd name="T8" fmla="*/ 1005305 w 19"/>
              <a:gd name="T9" fmla="*/ 0 h 28"/>
              <a:gd name="T10" fmla="*/ 2010611 w 19"/>
              <a:gd name="T11" fmla="*/ 1041627 h 28"/>
              <a:gd name="T12" fmla="*/ 2010611 w 19"/>
              <a:gd name="T13" fmla="*/ 2082913 h 28"/>
              <a:gd name="T14" fmla="*/ 1005305 w 19"/>
              <a:gd name="T15" fmla="*/ 3124540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" h="28">
                <a:moveTo>
                  <a:pt x="9" y="27"/>
                </a:moveTo>
                <a:lnTo>
                  <a:pt x="9" y="27"/>
                </a:lnTo>
                <a:cubicBezTo>
                  <a:pt x="0" y="27"/>
                  <a:pt x="0" y="27"/>
                  <a:pt x="0" y="18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0"/>
                  <a:pt x="9" y="0"/>
                </a:cubicBezTo>
                <a:lnTo>
                  <a:pt x="18" y="9"/>
                </a:lnTo>
                <a:cubicBezTo>
                  <a:pt x="18" y="18"/>
                  <a:pt x="18" y="18"/>
                  <a:pt x="18" y="18"/>
                </a:cubicBezTo>
                <a:cubicBezTo>
                  <a:pt x="18" y="27"/>
                  <a:pt x="9" y="27"/>
                  <a:pt x="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79" name="Freeform 533">
            <a:extLst>
              <a:ext uri="{FF2B5EF4-FFF2-40B4-BE49-F238E27FC236}">
                <a16:creationId xmlns:a16="http://schemas.microsoft.com/office/drawing/2014/main" id="{CB4A4CFF-DE42-504F-829B-9BEB9C631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9901" y="8921363"/>
            <a:ext cx="19017" cy="28526"/>
          </a:xfrm>
          <a:custGeom>
            <a:avLst/>
            <a:gdLst>
              <a:gd name="T0" fmla="*/ 1005305 w 19"/>
              <a:gd name="T1" fmla="*/ 3124540 h 28"/>
              <a:gd name="T2" fmla="*/ 1005305 w 19"/>
              <a:gd name="T3" fmla="*/ 3124540 h 28"/>
              <a:gd name="T4" fmla="*/ 0 w 19"/>
              <a:gd name="T5" fmla="*/ 2082913 h 28"/>
              <a:gd name="T6" fmla="*/ 0 w 19"/>
              <a:gd name="T7" fmla="*/ 1041627 h 28"/>
              <a:gd name="T8" fmla="*/ 1005305 w 19"/>
              <a:gd name="T9" fmla="*/ 0 h 28"/>
              <a:gd name="T10" fmla="*/ 2010611 w 19"/>
              <a:gd name="T11" fmla="*/ 1041627 h 28"/>
              <a:gd name="T12" fmla="*/ 2010611 w 19"/>
              <a:gd name="T13" fmla="*/ 2082913 h 28"/>
              <a:gd name="T14" fmla="*/ 1005305 w 19"/>
              <a:gd name="T15" fmla="*/ 3124540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" h="28">
                <a:moveTo>
                  <a:pt x="9" y="27"/>
                </a:moveTo>
                <a:lnTo>
                  <a:pt x="9" y="27"/>
                </a:lnTo>
                <a:cubicBezTo>
                  <a:pt x="0" y="27"/>
                  <a:pt x="0" y="27"/>
                  <a:pt x="0" y="18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0"/>
                  <a:pt x="9" y="0"/>
                </a:cubicBezTo>
                <a:lnTo>
                  <a:pt x="18" y="9"/>
                </a:lnTo>
                <a:cubicBezTo>
                  <a:pt x="18" y="18"/>
                  <a:pt x="18" y="18"/>
                  <a:pt x="18" y="18"/>
                </a:cubicBezTo>
                <a:cubicBezTo>
                  <a:pt x="18" y="27"/>
                  <a:pt x="9" y="27"/>
                  <a:pt x="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80" name="Freeform 534">
            <a:extLst>
              <a:ext uri="{FF2B5EF4-FFF2-40B4-BE49-F238E27FC236}">
                <a16:creationId xmlns:a16="http://schemas.microsoft.com/office/drawing/2014/main" id="{B8E5519E-23B8-CC4A-AD7C-9D34A71A3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8914" y="8735947"/>
            <a:ext cx="656093" cy="408869"/>
          </a:xfrm>
          <a:custGeom>
            <a:avLst/>
            <a:gdLst>
              <a:gd name="T0" fmla="*/ 76462228 w 607"/>
              <a:gd name="T1" fmla="*/ 48793175 h 381"/>
              <a:gd name="T2" fmla="*/ 76462228 w 607"/>
              <a:gd name="T3" fmla="*/ 48793175 h 381"/>
              <a:gd name="T4" fmla="*/ 3517110 w 607"/>
              <a:gd name="T5" fmla="*/ 48793175 h 381"/>
              <a:gd name="T6" fmla="*/ 0 w 607"/>
              <a:gd name="T7" fmla="*/ 46481925 h 381"/>
              <a:gd name="T8" fmla="*/ 0 w 607"/>
              <a:gd name="T9" fmla="*/ 2311250 h 381"/>
              <a:gd name="T10" fmla="*/ 3517110 w 607"/>
              <a:gd name="T11" fmla="*/ 0 h 381"/>
              <a:gd name="T12" fmla="*/ 14068080 w 607"/>
              <a:gd name="T13" fmla="*/ 0 h 381"/>
              <a:gd name="T14" fmla="*/ 16542869 w 607"/>
              <a:gd name="T15" fmla="*/ 1155625 h 381"/>
              <a:gd name="T16" fmla="*/ 14068080 w 607"/>
              <a:gd name="T17" fmla="*/ 3466875 h 381"/>
              <a:gd name="T18" fmla="*/ 3517110 w 607"/>
              <a:gd name="T19" fmla="*/ 3466875 h 381"/>
              <a:gd name="T20" fmla="*/ 3517110 w 607"/>
              <a:gd name="T21" fmla="*/ 45326300 h 381"/>
              <a:gd name="T22" fmla="*/ 75289617 w 607"/>
              <a:gd name="T23" fmla="*/ 45326300 h 381"/>
              <a:gd name="T24" fmla="*/ 75289617 w 607"/>
              <a:gd name="T25" fmla="*/ 3466875 h 381"/>
              <a:gd name="T26" fmla="*/ 64738648 w 607"/>
              <a:gd name="T27" fmla="*/ 3466875 h 381"/>
              <a:gd name="T28" fmla="*/ 63566398 w 607"/>
              <a:gd name="T29" fmla="*/ 1155625 h 381"/>
              <a:gd name="T30" fmla="*/ 64738648 w 607"/>
              <a:gd name="T31" fmla="*/ 0 h 381"/>
              <a:gd name="T32" fmla="*/ 76462228 w 607"/>
              <a:gd name="T33" fmla="*/ 0 h 381"/>
              <a:gd name="T34" fmla="*/ 78937017 w 607"/>
              <a:gd name="T35" fmla="*/ 2311250 h 381"/>
              <a:gd name="T36" fmla="*/ 78937017 w 607"/>
              <a:gd name="T37" fmla="*/ 46481925 h 381"/>
              <a:gd name="T38" fmla="*/ 76462228 w 607"/>
              <a:gd name="T39" fmla="*/ 48793175 h 381"/>
              <a:gd name="T40" fmla="*/ 76462228 w 607"/>
              <a:gd name="T41" fmla="*/ 3466875 h 381"/>
              <a:gd name="T42" fmla="*/ 76462228 w 607"/>
              <a:gd name="T43" fmla="*/ 3466875 h 3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07" h="381">
                <a:moveTo>
                  <a:pt x="587" y="380"/>
                </a:moveTo>
                <a:lnTo>
                  <a:pt x="587" y="380"/>
                </a:lnTo>
                <a:cubicBezTo>
                  <a:pt x="27" y="380"/>
                  <a:pt x="27" y="380"/>
                  <a:pt x="27" y="380"/>
                </a:cubicBezTo>
                <a:cubicBezTo>
                  <a:pt x="18" y="380"/>
                  <a:pt x="0" y="371"/>
                  <a:pt x="0" y="362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18" y="0"/>
                  <a:pt x="27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17" y="0"/>
                  <a:pt x="127" y="0"/>
                  <a:pt x="127" y="9"/>
                </a:cubicBezTo>
                <a:cubicBezTo>
                  <a:pt x="127" y="18"/>
                  <a:pt x="117" y="27"/>
                  <a:pt x="108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353"/>
                  <a:pt x="27" y="353"/>
                  <a:pt x="27" y="353"/>
                </a:cubicBezTo>
                <a:cubicBezTo>
                  <a:pt x="578" y="353"/>
                  <a:pt x="578" y="353"/>
                  <a:pt x="578" y="353"/>
                </a:cubicBezTo>
                <a:cubicBezTo>
                  <a:pt x="578" y="27"/>
                  <a:pt x="578" y="27"/>
                  <a:pt x="578" y="27"/>
                </a:cubicBezTo>
                <a:cubicBezTo>
                  <a:pt x="497" y="27"/>
                  <a:pt x="497" y="27"/>
                  <a:pt x="497" y="27"/>
                </a:cubicBezTo>
                <a:cubicBezTo>
                  <a:pt x="488" y="27"/>
                  <a:pt x="488" y="18"/>
                  <a:pt x="488" y="9"/>
                </a:cubicBezTo>
                <a:cubicBezTo>
                  <a:pt x="488" y="0"/>
                  <a:pt x="488" y="0"/>
                  <a:pt x="497" y="0"/>
                </a:cubicBezTo>
                <a:cubicBezTo>
                  <a:pt x="587" y="0"/>
                  <a:pt x="587" y="0"/>
                  <a:pt x="587" y="0"/>
                </a:cubicBezTo>
                <a:cubicBezTo>
                  <a:pt x="597" y="0"/>
                  <a:pt x="606" y="9"/>
                  <a:pt x="606" y="18"/>
                </a:cubicBezTo>
                <a:cubicBezTo>
                  <a:pt x="606" y="362"/>
                  <a:pt x="606" y="362"/>
                  <a:pt x="606" y="362"/>
                </a:cubicBezTo>
                <a:cubicBezTo>
                  <a:pt x="606" y="371"/>
                  <a:pt x="597" y="380"/>
                  <a:pt x="587" y="380"/>
                </a:cubicBezTo>
                <a:close/>
                <a:moveTo>
                  <a:pt x="587" y="27"/>
                </a:moveTo>
                <a:lnTo>
                  <a:pt x="587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81" name="Freeform 535">
            <a:extLst>
              <a:ext uri="{FF2B5EF4-FFF2-40B4-BE49-F238E27FC236}">
                <a16:creationId xmlns:a16="http://schemas.microsoft.com/office/drawing/2014/main" id="{3499542B-CD08-3044-A36D-002523372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7942" y="8735947"/>
            <a:ext cx="351818" cy="194925"/>
          </a:xfrm>
          <a:custGeom>
            <a:avLst/>
            <a:gdLst>
              <a:gd name="T0" fmla="*/ 2323275 w 327"/>
              <a:gd name="T1" fmla="*/ 23148442 h 182"/>
              <a:gd name="T2" fmla="*/ 2323275 w 327"/>
              <a:gd name="T3" fmla="*/ 23148442 h 182"/>
              <a:gd name="T4" fmla="*/ 0 w 327"/>
              <a:gd name="T5" fmla="*/ 21997618 h 182"/>
              <a:gd name="T6" fmla="*/ 1161458 w 327"/>
              <a:gd name="T7" fmla="*/ 19695612 h 182"/>
              <a:gd name="T8" fmla="*/ 38460309 w 327"/>
              <a:gd name="T9" fmla="*/ 0 h 182"/>
              <a:gd name="T10" fmla="*/ 40912196 w 327"/>
              <a:gd name="T11" fmla="*/ 1151182 h 182"/>
              <a:gd name="T12" fmla="*/ 40912196 w 327"/>
              <a:gd name="T13" fmla="*/ 3453187 h 182"/>
              <a:gd name="T14" fmla="*/ 3484732 w 327"/>
              <a:gd name="T15" fmla="*/ 23148442 h 182"/>
              <a:gd name="T16" fmla="*/ 2323275 w 327"/>
              <a:gd name="T17" fmla="*/ 23148442 h 1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27" h="182">
                <a:moveTo>
                  <a:pt x="18" y="181"/>
                </a:moveTo>
                <a:lnTo>
                  <a:pt x="18" y="181"/>
                </a:lnTo>
                <a:cubicBezTo>
                  <a:pt x="9" y="181"/>
                  <a:pt x="9" y="172"/>
                  <a:pt x="0" y="172"/>
                </a:cubicBezTo>
                <a:cubicBezTo>
                  <a:pt x="0" y="163"/>
                  <a:pt x="0" y="154"/>
                  <a:pt x="9" y="154"/>
                </a:cubicBezTo>
                <a:cubicBezTo>
                  <a:pt x="298" y="0"/>
                  <a:pt x="298" y="0"/>
                  <a:pt x="298" y="0"/>
                </a:cubicBezTo>
                <a:cubicBezTo>
                  <a:pt x="308" y="0"/>
                  <a:pt x="317" y="0"/>
                  <a:pt x="317" y="9"/>
                </a:cubicBezTo>
                <a:cubicBezTo>
                  <a:pt x="326" y="18"/>
                  <a:pt x="317" y="27"/>
                  <a:pt x="317" y="27"/>
                </a:cubicBezTo>
                <a:cubicBezTo>
                  <a:pt x="27" y="181"/>
                  <a:pt x="27" y="181"/>
                  <a:pt x="27" y="181"/>
                </a:cubicBezTo>
                <a:cubicBezTo>
                  <a:pt x="18" y="181"/>
                  <a:pt x="18" y="181"/>
                  <a:pt x="18" y="1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82" name="Freeform 536">
            <a:extLst>
              <a:ext uri="{FF2B5EF4-FFF2-40B4-BE49-F238E27FC236}">
                <a16:creationId xmlns:a16="http://schemas.microsoft.com/office/drawing/2014/main" id="{7EFE9022-56EA-0E40-A96F-9628B4A26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8914" y="8735947"/>
            <a:ext cx="351818" cy="194925"/>
          </a:xfrm>
          <a:custGeom>
            <a:avLst/>
            <a:gdLst>
              <a:gd name="T0" fmla="*/ 39865105 w 326"/>
              <a:gd name="T1" fmla="*/ 23148442 h 182"/>
              <a:gd name="T2" fmla="*/ 39865105 w 326"/>
              <a:gd name="T3" fmla="*/ 23148442 h 182"/>
              <a:gd name="T4" fmla="*/ 38696481 w 326"/>
              <a:gd name="T5" fmla="*/ 23148442 h 182"/>
              <a:gd name="T6" fmla="*/ 1168624 w 326"/>
              <a:gd name="T7" fmla="*/ 3453187 h 182"/>
              <a:gd name="T8" fmla="*/ 1168624 w 326"/>
              <a:gd name="T9" fmla="*/ 1151182 h 182"/>
              <a:gd name="T10" fmla="*/ 3506232 w 326"/>
              <a:gd name="T11" fmla="*/ 0 h 182"/>
              <a:gd name="T12" fmla="*/ 41033729 w 326"/>
              <a:gd name="T13" fmla="*/ 19695612 h 182"/>
              <a:gd name="T14" fmla="*/ 41033729 w 326"/>
              <a:gd name="T15" fmla="*/ 21997618 h 182"/>
              <a:gd name="T16" fmla="*/ 39865105 w 326"/>
              <a:gd name="T17" fmla="*/ 23148442 h 1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26" h="182">
                <a:moveTo>
                  <a:pt x="307" y="181"/>
                </a:moveTo>
                <a:lnTo>
                  <a:pt x="307" y="181"/>
                </a:lnTo>
                <a:lnTo>
                  <a:pt x="298" y="181"/>
                </a:ln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18"/>
                  <a:pt x="9" y="9"/>
                </a:cubicBezTo>
                <a:cubicBezTo>
                  <a:pt x="9" y="0"/>
                  <a:pt x="18" y="0"/>
                  <a:pt x="27" y="0"/>
                </a:cubicBezTo>
                <a:cubicBezTo>
                  <a:pt x="316" y="154"/>
                  <a:pt x="316" y="154"/>
                  <a:pt x="316" y="154"/>
                </a:cubicBezTo>
                <a:cubicBezTo>
                  <a:pt x="316" y="154"/>
                  <a:pt x="325" y="163"/>
                  <a:pt x="316" y="172"/>
                </a:cubicBezTo>
                <a:lnTo>
                  <a:pt x="307" y="18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83" name="Freeform 537">
            <a:extLst>
              <a:ext uri="{FF2B5EF4-FFF2-40B4-BE49-F238E27FC236}">
                <a16:creationId xmlns:a16="http://schemas.microsoft.com/office/drawing/2014/main" id="{4CF3C06B-2215-A644-B19D-4882941AB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7292" y="8911854"/>
            <a:ext cx="232959" cy="232962"/>
          </a:xfrm>
          <a:custGeom>
            <a:avLst/>
            <a:gdLst>
              <a:gd name="T0" fmla="*/ 26482905 w 218"/>
              <a:gd name="T1" fmla="*/ 27629370 h 218"/>
              <a:gd name="T2" fmla="*/ 26482905 w 218"/>
              <a:gd name="T3" fmla="*/ 27629370 h 218"/>
              <a:gd name="T4" fmla="*/ 24063658 w 218"/>
              <a:gd name="T5" fmla="*/ 26483603 h 218"/>
              <a:gd name="T6" fmla="*/ 1145753 w 218"/>
              <a:gd name="T7" fmla="*/ 3437659 h 218"/>
              <a:gd name="T8" fmla="*/ 1145753 w 218"/>
              <a:gd name="T9" fmla="*/ 0 h 218"/>
              <a:gd name="T10" fmla="*/ 3437614 w 218"/>
              <a:gd name="T11" fmla="*/ 0 h 218"/>
              <a:gd name="T12" fmla="*/ 27628658 w 218"/>
              <a:gd name="T13" fmla="*/ 24191711 h 218"/>
              <a:gd name="T14" fmla="*/ 27628658 w 218"/>
              <a:gd name="T15" fmla="*/ 26483603 h 218"/>
              <a:gd name="T16" fmla="*/ 26482905 w 218"/>
              <a:gd name="T17" fmla="*/ 2762937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8" h="218">
                <a:moveTo>
                  <a:pt x="208" y="217"/>
                </a:moveTo>
                <a:lnTo>
                  <a:pt x="208" y="217"/>
                </a:lnTo>
                <a:cubicBezTo>
                  <a:pt x="198" y="217"/>
                  <a:pt x="198" y="217"/>
                  <a:pt x="189" y="208"/>
                </a:cubicBezTo>
                <a:cubicBezTo>
                  <a:pt x="9" y="27"/>
                  <a:pt x="9" y="27"/>
                  <a:pt x="9" y="27"/>
                </a:cubicBezTo>
                <a:cubicBezTo>
                  <a:pt x="0" y="18"/>
                  <a:pt x="0" y="9"/>
                  <a:pt x="9" y="0"/>
                </a:cubicBezTo>
                <a:cubicBezTo>
                  <a:pt x="9" y="0"/>
                  <a:pt x="18" y="0"/>
                  <a:pt x="27" y="0"/>
                </a:cubicBezTo>
                <a:cubicBezTo>
                  <a:pt x="217" y="190"/>
                  <a:pt x="217" y="190"/>
                  <a:pt x="217" y="190"/>
                </a:cubicBezTo>
                <a:cubicBezTo>
                  <a:pt x="217" y="199"/>
                  <a:pt x="217" y="208"/>
                  <a:pt x="217" y="208"/>
                </a:cubicBezTo>
                <a:cubicBezTo>
                  <a:pt x="208" y="217"/>
                  <a:pt x="208" y="217"/>
                  <a:pt x="208" y="21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84" name="Freeform 538">
            <a:extLst>
              <a:ext uri="{FF2B5EF4-FFF2-40B4-BE49-F238E27FC236}">
                <a16:creationId xmlns:a16="http://schemas.microsoft.com/office/drawing/2014/main" id="{B1C05E55-BF15-4644-8C6E-22A2EAA18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8423" y="8911854"/>
            <a:ext cx="232959" cy="223453"/>
          </a:xfrm>
          <a:custGeom>
            <a:avLst/>
            <a:gdLst>
              <a:gd name="T0" fmla="*/ 2291862 w 218"/>
              <a:gd name="T1" fmla="*/ 26509392 h 209"/>
              <a:gd name="T2" fmla="*/ 2291862 w 218"/>
              <a:gd name="T3" fmla="*/ 26509392 h 209"/>
              <a:gd name="T4" fmla="*/ 1145753 w 218"/>
              <a:gd name="T5" fmla="*/ 26509392 h 209"/>
              <a:gd name="T6" fmla="*/ 1145753 w 218"/>
              <a:gd name="T7" fmla="*/ 24215310 h 209"/>
              <a:gd name="T8" fmla="*/ 24191043 w 218"/>
              <a:gd name="T9" fmla="*/ 0 h 209"/>
              <a:gd name="T10" fmla="*/ 26482905 w 218"/>
              <a:gd name="T11" fmla="*/ 0 h 209"/>
              <a:gd name="T12" fmla="*/ 26482905 w 218"/>
              <a:gd name="T13" fmla="*/ 3441123 h 209"/>
              <a:gd name="T14" fmla="*/ 3437614 w 218"/>
              <a:gd name="T15" fmla="*/ 26509392 h 209"/>
              <a:gd name="T16" fmla="*/ 2291862 w 218"/>
              <a:gd name="T17" fmla="*/ 26509392 h 2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8" h="209">
                <a:moveTo>
                  <a:pt x="18" y="208"/>
                </a:moveTo>
                <a:lnTo>
                  <a:pt x="18" y="208"/>
                </a:lnTo>
                <a:cubicBezTo>
                  <a:pt x="9" y="208"/>
                  <a:pt x="9" y="208"/>
                  <a:pt x="9" y="208"/>
                </a:cubicBezTo>
                <a:cubicBezTo>
                  <a:pt x="0" y="199"/>
                  <a:pt x="0" y="190"/>
                  <a:pt x="9" y="190"/>
                </a:cubicBezTo>
                <a:cubicBezTo>
                  <a:pt x="190" y="0"/>
                  <a:pt x="190" y="0"/>
                  <a:pt x="190" y="0"/>
                </a:cubicBezTo>
                <a:cubicBezTo>
                  <a:pt x="199" y="0"/>
                  <a:pt x="208" y="0"/>
                  <a:pt x="208" y="0"/>
                </a:cubicBezTo>
                <a:cubicBezTo>
                  <a:pt x="217" y="9"/>
                  <a:pt x="217" y="18"/>
                  <a:pt x="208" y="27"/>
                </a:cubicBezTo>
                <a:cubicBezTo>
                  <a:pt x="27" y="208"/>
                  <a:pt x="27" y="208"/>
                  <a:pt x="27" y="208"/>
                </a:cubicBezTo>
                <a:lnTo>
                  <a:pt x="18" y="20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85" name="Freeform 539">
            <a:extLst>
              <a:ext uri="{FF2B5EF4-FFF2-40B4-BE49-F238E27FC236}">
                <a16:creationId xmlns:a16="http://schemas.microsoft.com/office/drawing/2014/main" id="{018DFA84-3DB3-0B42-95E5-4D2427238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4000" y="8493476"/>
            <a:ext cx="461165" cy="323292"/>
          </a:xfrm>
          <a:custGeom>
            <a:avLst/>
            <a:gdLst>
              <a:gd name="T0" fmla="*/ 53179374 w 426"/>
              <a:gd name="T1" fmla="*/ 38843587 h 299"/>
              <a:gd name="T2" fmla="*/ 53179374 w 426"/>
              <a:gd name="T3" fmla="*/ 38843587 h 299"/>
              <a:gd name="T4" fmla="*/ 53179374 w 426"/>
              <a:gd name="T5" fmla="*/ 38843587 h 299"/>
              <a:gd name="T6" fmla="*/ 50827639 w 426"/>
              <a:gd name="T7" fmla="*/ 36497209 h 299"/>
              <a:gd name="T8" fmla="*/ 50827639 w 426"/>
              <a:gd name="T9" fmla="*/ 4692395 h 299"/>
              <a:gd name="T10" fmla="*/ 5879701 w 426"/>
              <a:gd name="T11" fmla="*/ 4692395 h 299"/>
              <a:gd name="T12" fmla="*/ 5879701 w 426"/>
              <a:gd name="T13" fmla="*/ 36497209 h 299"/>
              <a:gd name="T14" fmla="*/ 2351736 w 426"/>
              <a:gd name="T15" fmla="*/ 38843587 h 299"/>
              <a:gd name="T16" fmla="*/ 2351736 w 426"/>
              <a:gd name="T17" fmla="*/ 38843587 h 299"/>
              <a:gd name="T18" fmla="*/ 0 w 426"/>
              <a:gd name="T19" fmla="*/ 36497209 h 299"/>
              <a:gd name="T20" fmla="*/ 0 w 426"/>
              <a:gd name="T21" fmla="*/ 2346378 h 299"/>
              <a:gd name="T22" fmla="*/ 3527965 w 426"/>
              <a:gd name="T23" fmla="*/ 0 h 299"/>
              <a:gd name="T24" fmla="*/ 53179374 w 426"/>
              <a:gd name="T25" fmla="*/ 0 h 299"/>
              <a:gd name="T26" fmla="*/ 55531472 w 426"/>
              <a:gd name="T27" fmla="*/ 2346378 h 299"/>
              <a:gd name="T28" fmla="*/ 55531472 w 426"/>
              <a:gd name="T29" fmla="*/ 36497209 h 299"/>
              <a:gd name="T30" fmla="*/ 53179374 w 426"/>
              <a:gd name="T31" fmla="*/ 38843587 h 2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26" h="299">
                <a:moveTo>
                  <a:pt x="407" y="298"/>
                </a:moveTo>
                <a:lnTo>
                  <a:pt x="407" y="298"/>
                </a:lnTo>
                <a:cubicBezTo>
                  <a:pt x="398" y="298"/>
                  <a:pt x="389" y="289"/>
                  <a:pt x="389" y="280"/>
                </a:cubicBezTo>
                <a:cubicBezTo>
                  <a:pt x="389" y="36"/>
                  <a:pt x="389" y="36"/>
                  <a:pt x="389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280"/>
                  <a:pt x="45" y="280"/>
                  <a:pt x="45" y="280"/>
                </a:cubicBezTo>
                <a:cubicBezTo>
                  <a:pt x="45" y="289"/>
                  <a:pt x="37" y="298"/>
                  <a:pt x="18" y="298"/>
                </a:cubicBezTo>
                <a:cubicBezTo>
                  <a:pt x="9" y="298"/>
                  <a:pt x="0" y="289"/>
                  <a:pt x="0" y="28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18" y="0"/>
                  <a:pt x="27" y="0"/>
                </a:cubicBezTo>
                <a:cubicBezTo>
                  <a:pt x="407" y="0"/>
                  <a:pt x="407" y="0"/>
                  <a:pt x="407" y="0"/>
                </a:cubicBezTo>
                <a:cubicBezTo>
                  <a:pt x="416" y="0"/>
                  <a:pt x="425" y="9"/>
                  <a:pt x="425" y="18"/>
                </a:cubicBezTo>
                <a:cubicBezTo>
                  <a:pt x="425" y="280"/>
                  <a:pt x="425" y="280"/>
                  <a:pt x="425" y="280"/>
                </a:cubicBezTo>
                <a:cubicBezTo>
                  <a:pt x="425" y="289"/>
                  <a:pt x="416" y="298"/>
                  <a:pt x="407" y="29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86" name="Freeform 540">
            <a:extLst>
              <a:ext uri="{FF2B5EF4-FFF2-40B4-BE49-F238E27FC236}">
                <a16:creationId xmlns:a16="http://schemas.microsoft.com/office/drawing/2014/main" id="{10833722-149E-CF48-BB69-30B43E03B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9908" y="8607579"/>
            <a:ext cx="118859" cy="185419"/>
          </a:xfrm>
          <a:custGeom>
            <a:avLst/>
            <a:gdLst>
              <a:gd name="T0" fmla="*/ 5965944 w 109"/>
              <a:gd name="T1" fmla="*/ 22156575 h 172"/>
              <a:gd name="T2" fmla="*/ 5965944 w 109"/>
              <a:gd name="T3" fmla="*/ 22156575 h 172"/>
              <a:gd name="T4" fmla="*/ 1193189 w 109"/>
              <a:gd name="T5" fmla="*/ 20990307 h 172"/>
              <a:gd name="T6" fmla="*/ 0 w 109"/>
              <a:gd name="T7" fmla="*/ 18658130 h 172"/>
              <a:gd name="T8" fmla="*/ 2386378 w 109"/>
              <a:gd name="T9" fmla="*/ 18658130 h 172"/>
              <a:gd name="T10" fmla="*/ 9545510 w 109"/>
              <a:gd name="T11" fmla="*/ 18658130 h 172"/>
              <a:gd name="T12" fmla="*/ 10738699 w 109"/>
              <a:gd name="T13" fmla="*/ 16325954 h 172"/>
              <a:gd name="T14" fmla="*/ 5965944 w 109"/>
              <a:gd name="T15" fmla="*/ 12827510 h 172"/>
              <a:gd name="T16" fmla="*/ 0 w 109"/>
              <a:gd name="T17" fmla="*/ 6996889 h 172"/>
              <a:gd name="T18" fmla="*/ 2386378 w 109"/>
              <a:gd name="T19" fmla="*/ 1166268 h 172"/>
              <a:gd name="T20" fmla="*/ 13125076 w 109"/>
              <a:gd name="T21" fmla="*/ 1166268 h 172"/>
              <a:gd name="T22" fmla="*/ 14318265 w 109"/>
              <a:gd name="T23" fmla="*/ 3498444 h 172"/>
              <a:gd name="T24" fmla="*/ 11931888 w 109"/>
              <a:gd name="T25" fmla="*/ 3498444 h 172"/>
              <a:gd name="T26" fmla="*/ 4772755 w 109"/>
              <a:gd name="T27" fmla="*/ 3498444 h 172"/>
              <a:gd name="T28" fmla="*/ 3579566 w 109"/>
              <a:gd name="T29" fmla="*/ 6996889 h 172"/>
              <a:gd name="T30" fmla="*/ 7159133 w 109"/>
              <a:gd name="T31" fmla="*/ 9329065 h 172"/>
              <a:gd name="T32" fmla="*/ 14318265 w 109"/>
              <a:gd name="T33" fmla="*/ 16325954 h 172"/>
              <a:gd name="T34" fmla="*/ 11931888 w 109"/>
              <a:gd name="T35" fmla="*/ 20990307 h 172"/>
              <a:gd name="T36" fmla="*/ 5965944 w 109"/>
              <a:gd name="T37" fmla="*/ 22156575 h 1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9" h="172">
                <a:moveTo>
                  <a:pt x="45" y="171"/>
                </a:moveTo>
                <a:lnTo>
                  <a:pt x="45" y="171"/>
                </a:lnTo>
                <a:cubicBezTo>
                  <a:pt x="36" y="171"/>
                  <a:pt x="18" y="171"/>
                  <a:pt x="9" y="162"/>
                </a:cubicBezTo>
                <a:cubicBezTo>
                  <a:pt x="0" y="162"/>
                  <a:pt x="0" y="153"/>
                  <a:pt x="0" y="144"/>
                </a:cubicBezTo>
                <a:cubicBezTo>
                  <a:pt x="0" y="144"/>
                  <a:pt x="9" y="135"/>
                  <a:pt x="18" y="144"/>
                </a:cubicBezTo>
                <a:cubicBezTo>
                  <a:pt x="36" y="153"/>
                  <a:pt x="63" y="153"/>
                  <a:pt x="72" y="144"/>
                </a:cubicBezTo>
                <a:cubicBezTo>
                  <a:pt x="81" y="135"/>
                  <a:pt x="81" y="135"/>
                  <a:pt x="81" y="126"/>
                </a:cubicBezTo>
                <a:cubicBezTo>
                  <a:pt x="81" y="117"/>
                  <a:pt x="63" y="108"/>
                  <a:pt x="45" y="99"/>
                </a:cubicBezTo>
                <a:cubicBezTo>
                  <a:pt x="27" y="90"/>
                  <a:pt x="0" y="72"/>
                  <a:pt x="0" y="54"/>
                </a:cubicBezTo>
                <a:cubicBezTo>
                  <a:pt x="0" y="36"/>
                  <a:pt x="9" y="17"/>
                  <a:pt x="18" y="9"/>
                </a:cubicBezTo>
                <a:cubicBezTo>
                  <a:pt x="45" y="0"/>
                  <a:pt x="72" y="0"/>
                  <a:pt x="99" y="9"/>
                </a:cubicBezTo>
                <a:cubicBezTo>
                  <a:pt x="108" y="9"/>
                  <a:pt x="108" y="17"/>
                  <a:pt x="108" y="27"/>
                </a:cubicBezTo>
                <a:cubicBezTo>
                  <a:pt x="99" y="27"/>
                  <a:pt x="99" y="36"/>
                  <a:pt x="90" y="27"/>
                </a:cubicBezTo>
                <a:cubicBezTo>
                  <a:pt x="72" y="27"/>
                  <a:pt x="45" y="27"/>
                  <a:pt x="36" y="27"/>
                </a:cubicBezTo>
                <a:cubicBezTo>
                  <a:pt x="27" y="36"/>
                  <a:pt x="27" y="45"/>
                  <a:pt x="27" y="54"/>
                </a:cubicBezTo>
                <a:cubicBezTo>
                  <a:pt x="27" y="63"/>
                  <a:pt x="45" y="72"/>
                  <a:pt x="54" y="72"/>
                </a:cubicBezTo>
                <a:cubicBezTo>
                  <a:pt x="81" y="90"/>
                  <a:pt x="108" y="99"/>
                  <a:pt x="108" y="126"/>
                </a:cubicBezTo>
                <a:cubicBezTo>
                  <a:pt x="108" y="144"/>
                  <a:pt x="99" y="153"/>
                  <a:pt x="90" y="162"/>
                </a:cubicBezTo>
                <a:cubicBezTo>
                  <a:pt x="72" y="171"/>
                  <a:pt x="63" y="171"/>
                  <a:pt x="45" y="1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87" name="Freeform 541">
            <a:extLst>
              <a:ext uri="{FF2B5EF4-FFF2-40B4-BE49-F238E27FC236}">
                <a16:creationId xmlns:a16="http://schemas.microsoft.com/office/drawing/2014/main" id="{1D51AB10-B759-CA46-9846-DCC6AD5D7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7451" y="8560036"/>
            <a:ext cx="19017" cy="52299"/>
          </a:xfrm>
          <a:custGeom>
            <a:avLst/>
            <a:gdLst>
              <a:gd name="T0" fmla="*/ 1005305 w 19"/>
              <a:gd name="T1" fmla="*/ 6350216 h 47"/>
              <a:gd name="T2" fmla="*/ 1005305 w 19"/>
              <a:gd name="T3" fmla="*/ 6350216 h 47"/>
              <a:gd name="T4" fmla="*/ 0 w 19"/>
              <a:gd name="T5" fmla="*/ 5107742 h 47"/>
              <a:gd name="T6" fmla="*/ 0 w 19"/>
              <a:gd name="T7" fmla="*/ 2484948 h 47"/>
              <a:gd name="T8" fmla="*/ 1005305 w 19"/>
              <a:gd name="T9" fmla="*/ 0 h 47"/>
              <a:gd name="T10" fmla="*/ 2010611 w 19"/>
              <a:gd name="T11" fmla="*/ 2484948 h 47"/>
              <a:gd name="T12" fmla="*/ 2010611 w 19"/>
              <a:gd name="T13" fmla="*/ 5107742 h 47"/>
              <a:gd name="T14" fmla="*/ 1005305 w 19"/>
              <a:gd name="T15" fmla="*/ 6350216 h 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" h="47">
                <a:moveTo>
                  <a:pt x="9" y="46"/>
                </a:moveTo>
                <a:lnTo>
                  <a:pt x="9" y="46"/>
                </a:lnTo>
                <a:cubicBezTo>
                  <a:pt x="0" y="46"/>
                  <a:pt x="0" y="37"/>
                  <a:pt x="0" y="3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0" y="0"/>
                  <a:pt x="9" y="0"/>
                </a:cubicBezTo>
                <a:cubicBezTo>
                  <a:pt x="18" y="0"/>
                  <a:pt x="18" y="9"/>
                  <a:pt x="18" y="18"/>
                </a:cubicBezTo>
                <a:cubicBezTo>
                  <a:pt x="18" y="37"/>
                  <a:pt x="18" y="37"/>
                  <a:pt x="18" y="37"/>
                </a:cubicBezTo>
                <a:cubicBezTo>
                  <a:pt x="18" y="37"/>
                  <a:pt x="18" y="46"/>
                  <a:pt x="9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88" name="Freeform 542">
            <a:extLst>
              <a:ext uri="{FF2B5EF4-FFF2-40B4-BE49-F238E27FC236}">
                <a16:creationId xmlns:a16="http://schemas.microsoft.com/office/drawing/2014/main" id="{42506B3B-E3AC-0247-AF74-7311F1C80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7451" y="8792998"/>
            <a:ext cx="19017" cy="52296"/>
          </a:xfrm>
          <a:custGeom>
            <a:avLst/>
            <a:gdLst>
              <a:gd name="T0" fmla="*/ 1005305 w 19"/>
              <a:gd name="T1" fmla="*/ 6349480 h 47"/>
              <a:gd name="T2" fmla="*/ 1005305 w 19"/>
              <a:gd name="T3" fmla="*/ 6349480 h 47"/>
              <a:gd name="T4" fmla="*/ 0 w 19"/>
              <a:gd name="T5" fmla="*/ 5107449 h 47"/>
              <a:gd name="T6" fmla="*/ 0 w 19"/>
              <a:gd name="T7" fmla="*/ 2484805 h 47"/>
              <a:gd name="T8" fmla="*/ 1005305 w 19"/>
              <a:gd name="T9" fmla="*/ 0 h 47"/>
              <a:gd name="T10" fmla="*/ 2010611 w 19"/>
              <a:gd name="T11" fmla="*/ 2484805 h 47"/>
              <a:gd name="T12" fmla="*/ 2010611 w 19"/>
              <a:gd name="T13" fmla="*/ 5107449 h 47"/>
              <a:gd name="T14" fmla="*/ 1005305 w 19"/>
              <a:gd name="T15" fmla="*/ 6349480 h 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" h="47">
                <a:moveTo>
                  <a:pt x="9" y="46"/>
                </a:moveTo>
                <a:lnTo>
                  <a:pt x="9" y="46"/>
                </a:lnTo>
                <a:cubicBezTo>
                  <a:pt x="0" y="46"/>
                  <a:pt x="0" y="37"/>
                  <a:pt x="0" y="3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0" y="0"/>
                  <a:pt x="9" y="0"/>
                </a:cubicBezTo>
                <a:cubicBezTo>
                  <a:pt x="18" y="0"/>
                  <a:pt x="18" y="9"/>
                  <a:pt x="18" y="18"/>
                </a:cubicBezTo>
                <a:cubicBezTo>
                  <a:pt x="18" y="37"/>
                  <a:pt x="18" y="37"/>
                  <a:pt x="18" y="37"/>
                </a:cubicBezTo>
                <a:cubicBezTo>
                  <a:pt x="18" y="37"/>
                  <a:pt x="18" y="46"/>
                  <a:pt x="9" y="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89" name="Freeform 543">
            <a:extLst>
              <a:ext uri="{FF2B5EF4-FFF2-40B4-BE49-F238E27FC236}">
                <a16:creationId xmlns:a16="http://schemas.microsoft.com/office/drawing/2014/main" id="{9436C84E-E59B-694C-948A-03BAF8D1C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8887" y="8569545"/>
            <a:ext cx="42787" cy="147385"/>
          </a:xfrm>
          <a:custGeom>
            <a:avLst/>
            <a:gdLst>
              <a:gd name="T0" fmla="*/ 2544590 w 38"/>
              <a:gd name="T1" fmla="*/ 17549284 h 137"/>
              <a:gd name="T2" fmla="*/ 2544590 w 38"/>
              <a:gd name="T3" fmla="*/ 17549284 h 137"/>
              <a:gd name="T4" fmla="*/ 2544590 w 38"/>
              <a:gd name="T5" fmla="*/ 17549284 h 137"/>
              <a:gd name="T6" fmla="*/ 0 w 38"/>
              <a:gd name="T7" fmla="*/ 15226574 h 137"/>
              <a:gd name="T8" fmla="*/ 0 w 38"/>
              <a:gd name="T9" fmla="*/ 2322710 h 137"/>
              <a:gd name="T10" fmla="*/ 2544590 w 38"/>
              <a:gd name="T11" fmla="*/ 0 h 137"/>
              <a:gd name="T12" fmla="*/ 2544590 w 38"/>
              <a:gd name="T13" fmla="*/ 0 h 137"/>
              <a:gd name="T14" fmla="*/ 5230170 w 38"/>
              <a:gd name="T15" fmla="*/ 2322710 h 137"/>
              <a:gd name="T16" fmla="*/ 5230170 w 38"/>
              <a:gd name="T17" fmla="*/ 15226574 h 137"/>
              <a:gd name="T18" fmla="*/ 2544590 w 38"/>
              <a:gd name="T19" fmla="*/ 17549284 h 13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8" h="137">
                <a:moveTo>
                  <a:pt x="18" y="136"/>
                </a:moveTo>
                <a:lnTo>
                  <a:pt x="18" y="136"/>
                </a:lnTo>
                <a:cubicBezTo>
                  <a:pt x="9" y="136"/>
                  <a:pt x="0" y="127"/>
                  <a:pt x="0" y="1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37" y="9"/>
                  <a:pt x="37" y="18"/>
                </a:cubicBezTo>
                <a:cubicBezTo>
                  <a:pt x="37" y="118"/>
                  <a:pt x="37" y="118"/>
                  <a:pt x="37" y="118"/>
                </a:cubicBezTo>
                <a:cubicBezTo>
                  <a:pt x="37" y="127"/>
                  <a:pt x="27" y="136"/>
                  <a:pt x="18" y="1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90" name="Freeform 544">
            <a:extLst>
              <a:ext uri="{FF2B5EF4-FFF2-40B4-BE49-F238E27FC236}">
                <a16:creationId xmlns:a16="http://schemas.microsoft.com/office/drawing/2014/main" id="{FDAA9437-6939-804B-BD15-24824482C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20509" y="8412655"/>
            <a:ext cx="879543" cy="213942"/>
          </a:xfrm>
          <a:custGeom>
            <a:avLst/>
            <a:gdLst>
              <a:gd name="T0" fmla="*/ 84742410 w 814"/>
              <a:gd name="T1" fmla="*/ 25515573 h 199"/>
              <a:gd name="T2" fmla="*/ 84742410 w 814"/>
              <a:gd name="T3" fmla="*/ 25515573 h 199"/>
              <a:gd name="T4" fmla="*/ 83570909 w 814"/>
              <a:gd name="T5" fmla="*/ 25515573 h 199"/>
              <a:gd name="T6" fmla="*/ 52850311 w 814"/>
              <a:gd name="T7" fmla="*/ 22165214 h 199"/>
              <a:gd name="T8" fmla="*/ 52850311 w 814"/>
              <a:gd name="T9" fmla="*/ 22165214 h 199"/>
              <a:gd name="T10" fmla="*/ 22389845 w 814"/>
              <a:gd name="T11" fmla="*/ 25515573 h 199"/>
              <a:gd name="T12" fmla="*/ 16401733 w 814"/>
              <a:gd name="T13" fmla="*/ 24484583 h 199"/>
              <a:gd name="T14" fmla="*/ 14058732 w 814"/>
              <a:gd name="T15" fmla="*/ 22165214 h 199"/>
              <a:gd name="T16" fmla="*/ 14058732 w 814"/>
              <a:gd name="T17" fmla="*/ 22165214 h 199"/>
              <a:gd name="T18" fmla="*/ 2343002 w 814"/>
              <a:gd name="T19" fmla="*/ 22165214 h 199"/>
              <a:gd name="T20" fmla="*/ 0 w 814"/>
              <a:gd name="T21" fmla="*/ 19716612 h 199"/>
              <a:gd name="T22" fmla="*/ 1171501 w 814"/>
              <a:gd name="T23" fmla="*/ 17396884 h 199"/>
              <a:gd name="T24" fmla="*/ 17573234 w 814"/>
              <a:gd name="T25" fmla="*/ 8118689 h 199"/>
              <a:gd name="T26" fmla="*/ 52850311 w 814"/>
              <a:gd name="T27" fmla="*/ 0 h 199"/>
              <a:gd name="T28" fmla="*/ 88257273 w 814"/>
              <a:gd name="T29" fmla="*/ 8118689 h 199"/>
              <a:gd name="T30" fmla="*/ 104659006 w 814"/>
              <a:gd name="T31" fmla="*/ 17396884 h 199"/>
              <a:gd name="T32" fmla="*/ 105830507 w 814"/>
              <a:gd name="T33" fmla="*/ 19716612 h 199"/>
              <a:gd name="T34" fmla="*/ 103487506 w 814"/>
              <a:gd name="T35" fmla="*/ 22165214 h 199"/>
              <a:gd name="T36" fmla="*/ 91771776 w 814"/>
              <a:gd name="T37" fmla="*/ 22165214 h 199"/>
              <a:gd name="T38" fmla="*/ 91771776 w 814"/>
              <a:gd name="T39" fmla="*/ 22165214 h 199"/>
              <a:gd name="T40" fmla="*/ 89428774 w 814"/>
              <a:gd name="T41" fmla="*/ 24484583 h 199"/>
              <a:gd name="T42" fmla="*/ 84742410 w 814"/>
              <a:gd name="T43" fmla="*/ 25515573 h 199"/>
              <a:gd name="T44" fmla="*/ 52850311 w 814"/>
              <a:gd name="T45" fmla="*/ 16237020 h 199"/>
              <a:gd name="T46" fmla="*/ 52850311 w 814"/>
              <a:gd name="T47" fmla="*/ 16237020 h 199"/>
              <a:gd name="T48" fmla="*/ 84742410 w 814"/>
              <a:gd name="T49" fmla="*/ 20876476 h 199"/>
              <a:gd name="T50" fmla="*/ 85914271 w 814"/>
              <a:gd name="T51" fmla="*/ 20876476 h 199"/>
              <a:gd name="T52" fmla="*/ 88257273 w 814"/>
              <a:gd name="T53" fmla="*/ 18556748 h 199"/>
              <a:gd name="T54" fmla="*/ 91771776 w 814"/>
              <a:gd name="T55" fmla="*/ 16237020 h 199"/>
              <a:gd name="T56" fmla="*/ 94115138 w 814"/>
              <a:gd name="T57" fmla="*/ 16237020 h 199"/>
              <a:gd name="T58" fmla="*/ 87085772 w 814"/>
              <a:gd name="T59" fmla="*/ 12757787 h 199"/>
              <a:gd name="T60" fmla="*/ 52850311 w 814"/>
              <a:gd name="T61" fmla="*/ 4639097 h 199"/>
              <a:gd name="T62" fmla="*/ 11715730 w 814"/>
              <a:gd name="T63" fmla="*/ 16237020 h 199"/>
              <a:gd name="T64" fmla="*/ 14058732 w 814"/>
              <a:gd name="T65" fmla="*/ 16237020 h 199"/>
              <a:gd name="T66" fmla="*/ 17573234 w 814"/>
              <a:gd name="T67" fmla="*/ 18556748 h 199"/>
              <a:gd name="T68" fmla="*/ 19916597 w 814"/>
              <a:gd name="T69" fmla="*/ 20876476 h 199"/>
              <a:gd name="T70" fmla="*/ 21088098 w 814"/>
              <a:gd name="T71" fmla="*/ 20876476 h 199"/>
              <a:gd name="T72" fmla="*/ 52850311 w 814"/>
              <a:gd name="T73" fmla="*/ 16237020 h 19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14" h="199">
                <a:moveTo>
                  <a:pt x="651" y="198"/>
                </a:moveTo>
                <a:lnTo>
                  <a:pt x="651" y="198"/>
                </a:lnTo>
                <a:cubicBezTo>
                  <a:pt x="651" y="198"/>
                  <a:pt x="651" y="198"/>
                  <a:pt x="642" y="198"/>
                </a:cubicBezTo>
                <a:cubicBezTo>
                  <a:pt x="605" y="190"/>
                  <a:pt x="488" y="172"/>
                  <a:pt x="406" y="172"/>
                </a:cubicBezTo>
                <a:cubicBezTo>
                  <a:pt x="325" y="172"/>
                  <a:pt x="208" y="190"/>
                  <a:pt x="172" y="198"/>
                </a:cubicBezTo>
                <a:cubicBezTo>
                  <a:pt x="153" y="198"/>
                  <a:pt x="135" y="198"/>
                  <a:pt x="126" y="190"/>
                </a:cubicBezTo>
                <a:cubicBezTo>
                  <a:pt x="108" y="172"/>
                  <a:pt x="108" y="172"/>
                  <a:pt x="108" y="172"/>
                </a:cubicBezTo>
                <a:cubicBezTo>
                  <a:pt x="18" y="172"/>
                  <a:pt x="18" y="172"/>
                  <a:pt x="18" y="172"/>
                </a:cubicBezTo>
                <a:cubicBezTo>
                  <a:pt x="9" y="172"/>
                  <a:pt x="0" y="162"/>
                  <a:pt x="0" y="153"/>
                </a:cubicBezTo>
                <a:cubicBezTo>
                  <a:pt x="0" y="144"/>
                  <a:pt x="0" y="135"/>
                  <a:pt x="9" y="135"/>
                </a:cubicBezTo>
                <a:cubicBezTo>
                  <a:pt x="9" y="135"/>
                  <a:pt x="63" y="99"/>
                  <a:pt x="135" y="63"/>
                </a:cubicBezTo>
                <a:cubicBezTo>
                  <a:pt x="198" y="36"/>
                  <a:pt x="307" y="0"/>
                  <a:pt x="406" y="0"/>
                </a:cubicBezTo>
                <a:cubicBezTo>
                  <a:pt x="515" y="0"/>
                  <a:pt x="614" y="36"/>
                  <a:pt x="678" y="63"/>
                </a:cubicBezTo>
                <a:cubicBezTo>
                  <a:pt x="750" y="99"/>
                  <a:pt x="804" y="135"/>
                  <a:pt x="804" y="135"/>
                </a:cubicBezTo>
                <a:cubicBezTo>
                  <a:pt x="813" y="135"/>
                  <a:pt x="813" y="144"/>
                  <a:pt x="813" y="153"/>
                </a:cubicBezTo>
                <a:cubicBezTo>
                  <a:pt x="813" y="162"/>
                  <a:pt x="804" y="172"/>
                  <a:pt x="795" y="172"/>
                </a:cubicBezTo>
                <a:cubicBezTo>
                  <a:pt x="705" y="172"/>
                  <a:pt x="705" y="172"/>
                  <a:pt x="705" y="172"/>
                </a:cubicBezTo>
                <a:cubicBezTo>
                  <a:pt x="687" y="190"/>
                  <a:pt x="687" y="190"/>
                  <a:pt x="687" y="190"/>
                </a:cubicBezTo>
                <a:cubicBezTo>
                  <a:pt x="678" y="198"/>
                  <a:pt x="669" y="198"/>
                  <a:pt x="651" y="198"/>
                </a:cubicBezTo>
                <a:close/>
                <a:moveTo>
                  <a:pt x="406" y="126"/>
                </a:moveTo>
                <a:lnTo>
                  <a:pt x="406" y="126"/>
                </a:lnTo>
                <a:cubicBezTo>
                  <a:pt x="488" y="126"/>
                  <a:pt x="605" y="153"/>
                  <a:pt x="651" y="162"/>
                </a:cubicBezTo>
                <a:lnTo>
                  <a:pt x="660" y="162"/>
                </a:lnTo>
                <a:cubicBezTo>
                  <a:pt x="678" y="144"/>
                  <a:pt x="678" y="144"/>
                  <a:pt x="678" y="144"/>
                </a:cubicBezTo>
                <a:cubicBezTo>
                  <a:pt x="687" y="135"/>
                  <a:pt x="696" y="126"/>
                  <a:pt x="705" y="126"/>
                </a:cubicBezTo>
                <a:cubicBezTo>
                  <a:pt x="723" y="126"/>
                  <a:pt x="723" y="126"/>
                  <a:pt x="723" y="126"/>
                </a:cubicBezTo>
                <a:cubicBezTo>
                  <a:pt x="705" y="117"/>
                  <a:pt x="687" y="108"/>
                  <a:pt x="669" y="99"/>
                </a:cubicBezTo>
                <a:cubicBezTo>
                  <a:pt x="605" y="72"/>
                  <a:pt x="506" y="36"/>
                  <a:pt x="406" y="36"/>
                </a:cubicBezTo>
                <a:cubicBezTo>
                  <a:pt x="280" y="36"/>
                  <a:pt x="162" y="90"/>
                  <a:pt x="90" y="126"/>
                </a:cubicBezTo>
                <a:cubicBezTo>
                  <a:pt x="108" y="126"/>
                  <a:pt x="108" y="126"/>
                  <a:pt x="108" y="126"/>
                </a:cubicBezTo>
                <a:cubicBezTo>
                  <a:pt x="117" y="126"/>
                  <a:pt x="126" y="135"/>
                  <a:pt x="135" y="144"/>
                </a:cubicBezTo>
                <a:cubicBezTo>
                  <a:pt x="153" y="162"/>
                  <a:pt x="153" y="162"/>
                  <a:pt x="153" y="162"/>
                </a:cubicBezTo>
                <a:lnTo>
                  <a:pt x="162" y="162"/>
                </a:lnTo>
                <a:cubicBezTo>
                  <a:pt x="208" y="153"/>
                  <a:pt x="325" y="126"/>
                  <a:pt x="406" y="12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91" name="Freeform 545">
            <a:extLst>
              <a:ext uri="{FF2B5EF4-FFF2-40B4-BE49-F238E27FC236}">
                <a16:creationId xmlns:a16="http://schemas.microsoft.com/office/drawing/2014/main" id="{DBE59B27-994B-ED4E-AD6C-7BF2AEB42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8887" y="8384129"/>
            <a:ext cx="42787" cy="71313"/>
          </a:xfrm>
          <a:custGeom>
            <a:avLst/>
            <a:gdLst>
              <a:gd name="T0" fmla="*/ 2544590 w 38"/>
              <a:gd name="T1" fmla="*/ 8721145 h 64"/>
              <a:gd name="T2" fmla="*/ 2544590 w 38"/>
              <a:gd name="T3" fmla="*/ 8721145 h 64"/>
              <a:gd name="T4" fmla="*/ 2544590 w 38"/>
              <a:gd name="T5" fmla="*/ 8721145 h 64"/>
              <a:gd name="T6" fmla="*/ 0 w 38"/>
              <a:gd name="T7" fmla="*/ 6229442 h 64"/>
              <a:gd name="T8" fmla="*/ 0 w 38"/>
              <a:gd name="T9" fmla="*/ 2491703 h 64"/>
              <a:gd name="T10" fmla="*/ 2544590 w 38"/>
              <a:gd name="T11" fmla="*/ 0 h 64"/>
              <a:gd name="T12" fmla="*/ 2544590 w 38"/>
              <a:gd name="T13" fmla="*/ 0 h 64"/>
              <a:gd name="T14" fmla="*/ 5230170 w 38"/>
              <a:gd name="T15" fmla="*/ 2491703 h 64"/>
              <a:gd name="T16" fmla="*/ 5230170 w 38"/>
              <a:gd name="T17" fmla="*/ 6229442 h 64"/>
              <a:gd name="T18" fmla="*/ 2544590 w 38"/>
              <a:gd name="T19" fmla="*/ 8721145 h 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8" h="64">
                <a:moveTo>
                  <a:pt x="18" y="63"/>
                </a:moveTo>
                <a:lnTo>
                  <a:pt x="18" y="63"/>
                </a:lnTo>
                <a:cubicBezTo>
                  <a:pt x="9" y="63"/>
                  <a:pt x="0" y="54"/>
                  <a:pt x="0" y="45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37" y="9"/>
                  <a:pt x="37" y="18"/>
                </a:cubicBezTo>
                <a:cubicBezTo>
                  <a:pt x="37" y="45"/>
                  <a:pt x="37" y="45"/>
                  <a:pt x="37" y="45"/>
                </a:cubicBezTo>
                <a:cubicBezTo>
                  <a:pt x="37" y="54"/>
                  <a:pt x="27" y="63"/>
                  <a:pt x="18" y="6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92" name="Freeform 546">
            <a:extLst>
              <a:ext uri="{FF2B5EF4-FFF2-40B4-BE49-F238E27FC236}">
                <a16:creationId xmlns:a16="http://schemas.microsoft.com/office/drawing/2014/main" id="{882FB5B1-0F1C-754A-B257-BF7F00E33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2485" y="8812015"/>
            <a:ext cx="361326" cy="442148"/>
          </a:xfrm>
          <a:custGeom>
            <a:avLst/>
            <a:gdLst>
              <a:gd name="T0" fmla="*/ 22180152 w 335"/>
              <a:gd name="T1" fmla="*/ 53292253 h 408"/>
              <a:gd name="T2" fmla="*/ 22180152 w 335"/>
              <a:gd name="T3" fmla="*/ 53292253 h 408"/>
              <a:gd name="T4" fmla="*/ 0 w 335"/>
              <a:gd name="T5" fmla="*/ 30770735 h 408"/>
              <a:gd name="T6" fmla="*/ 10506274 w 335"/>
              <a:gd name="T7" fmla="*/ 3666319 h 408"/>
              <a:gd name="T8" fmla="*/ 11673518 w 335"/>
              <a:gd name="T9" fmla="*/ 1178563 h 408"/>
              <a:gd name="T10" fmla="*/ 15175609 w 335"/>
              <a:gd name="T11" fmla="*/ 1178563 h 408"/>
              <a:gd name="T12" fmla="*/ 15175609 w 335"/>
              <a:gd name="T13" fmla="*/ 4713890 h 408"/>
              <a:gd name="T14" fmla="*/ 14008365 w 335"/>
              <a:gd name="T15" fmla="*/ 5892091 h 408"/>
              <a:gd name="T16" fmla="*/ 5836939 w 335"/>
              <a:gd name="T17" fmla="*/ 30770735 h 408"/>
              <a:gd name="T18" fmla="*/ 22180152 w 335"/>
              <a:gd name="T19" fmla="*/ 48578363 h 408"/>
              <a:gd name="T20" fmla="*/ 38652659 w 335"/>
              <a:gd name="T21" fmla="*/ 30770735 h 408"/>
              <a:gd name="T22" fmla="*/ 30481232 w 335"/>
              <a:gd name="T23" fmla="*/ 5892091 h 408"/>
              <a:gd name="T24" fmla="*/ 29313988 w 335"/>
              <a:gd name="T25" fmla="*/ 4713890 h 408"/>
              <a:gd name="T26" fmla="*/ 29313988 w 335"/>
              <a:gd name="T27" fmla="*/ 1178563 h 408"/>
              <a:gd name="T28" fmla="*/ 32816080 w 335"/>
              <a:gd name="T29" fmla="*/ 1178563 h 408"/>
              <a:gd name="T30" fmla="*/ 33983323 w 335"/>
              <a:gd name="T31" fmla="*/ 3666319 h 408"/>
              <a:gd name="T32" fmla="*/ 43322354 w 335"/>
              <a:gd name="T33" fmla="*/ 30770735 h 408"/>
              <a:gd name="T34" fmla="*/ 22180152 w 335"/>
              <a:gd name="T35" fmla="*/ 53292253 h 40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35" h="408">
                <a:moveTo>
                  <a:pt x="171" y="407"/>
                </a:moveTo>
                <a:lnTo>
                  <a:pt x="171" y="407"/>
                </a:lnTo>
                <a:cubicBezTo>
                  <a:pt x="81" y="407"/>
                  <a:pt x="0" y="335"/>
                  <a:pt x="0" y="235"/>
                </a:cubicBezTo>
                <a:cubicBezTo>
                  <a:pt x="0" y="181"/>
                  <a:pt x="36" y="91"/>
                  <a:pt x="81" y="28"/>
                </a:cubicBezTo>
                <a:cubicBezTo>
                  <a:pt x="81" y="19"/>
                  <a:pt x="90" y="19"/>
                  <a:pt x="90" y="9"/>
                </a:cubicBezTo>
                <a:cubicBezTo>
                  <a:pt x="99" y="0"/>
                  <a:pt x="108" y="0"/>
                  <a:pt x="117" y="9"/>
                </a:cubicBezTo>
                <a:cubicBezTo>
                  <a:pt x="126" y="19"/>
                  <a:pt x="126" y="28"/>
                  <a:pt x="117" y="36"/>
                </a:cubicBezTo>
                <a:cubicBezTo>
                  <a:pt x="117" y="45"/>
                  <a:pt x="108" y="45"/>
                  <a:pt x="108" y="45"/>
                </a:cubicBezTo>
                <a:cubicBezTo>
                  <a:pt x="72" y="100"/>
                  <a:pt x="45" y="190"/>
                  <a:pt x="45" y="235"/>
                </a:cubicBezTo>
                <a:cubicBezTo>
                  <a:pt x="45" y="308"/>
                  <a:pt x="99" y="371"/>
                  <a:pt x="171" y="371"/>
                </a:cubicBezTo>
                <a:cubicBezTo>
                  <a:pt x="244" y="371"/>
                  <a:pt x="298" y="308"/>
                  <a:pt x="298" y="235"/>
                </a:cubicBezTo>
                <a:cubicBezTo>
                  <a:pt x="298" y="190"/>
                  <a:pt x="271" y="100"/>
                  <a:pt x="235" y="45"/>
                </a:cubicBezTo>
                <a:cubicBezTo>
                  <a:pt x="226" y="45"/>
                  <a:pt x="226" y="45"/>
                  <a:pt x="226" y="36"/>
                </a:cubicBezTo>
                <a:cubicBezTo>
                  <a:pt x="217" y="28"/>
                  <a:pt x="217" y="19"/>
                  <a:pt x="226" y="9"/>
                </a:cubicBezTo>
                <a:cubicBezTo>
                  <a:pt x="235" y="0"/>
                  <a:pt x="244" y="9"/>
                  <a:pt x="253" y="9"/>
                </a:cubicBezTo>
                <a:cubicBezTo>
                  <a:pt x="253" y="19"/>
                  <a:pt x="262" y="19"/>
                  <a:pt x="262" y="28"/>
                </a:cubicBezTo>
                <a:cubicBezTo>
                  <a:pt x="307" y="91"/>
                  <a:pt x="334" y="181"/>
                  <a:pt x="334" y="235"/>
                </a:cubicBezTo>
                <a:cubicBezTo>
                  <a:pt x="334" y="335"/>
                  <a:pt x="262" y="407"/>
                  <a:pt x="171" y="40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93" name="Freeform 547">
            <a:extLst>
              <a:ext uri="{FF2B5EF4-FFF2-40B4-BE49-F238E27FC236}">
                <a16:creationId xmlns:a16="http://schemas.microsoft.com/office/drawing/2014/main" id="{B1884021-6F7F-FE4D-860F-C8E4B79C6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3801" y="8678895"/>
            <a:ext cx="232959" cy="118856"/>
          </a:xfrm>
          <a:custGeom>
            <a:avLst/>
            <a:gdLst>
              <a:gd name="T0" fmla="*/ 21899181 w 218"/>
              <a:gd name="T1" fmla="*/ 14317540 h 109"/>
              <a:gd name="T2" fmla="*/ 21899181 w 218"/>
              <a:gd name="T3" fmla="*/ 14317540 h 109"/>
              <a:gd name="T4" fmla="*/ 20753429 w 218"/>
              <a:gd name="T5" fmla="*/ 14317540 h 109"/>
              <a:gd name="T6" fmla="*/ 19607319 w 218"/>
              <a:gd name="T7" fmla="*/ 10738064 h 109"/>
              <a:gd name="T8" fmla="*/ 21899181 w 218"/>
              <a:gd name="T9" fmla="*/ 4772635 h 109"/>
              <a:gd name="T10" fmla="*/ 21899181 w 218"/>
              <a:gd name="T11" fmla="*/ 4772635 h 109"/>
              <a:gd name="T12" fmla="*/ 21899181 w 218"/>
              <a:gd name="T13" fmla="*/ 4772635 h 109"/>
              <a:gd name="T14" fmla="*/ 5729476 w 218"/>
              <a:gd name="T15" fmla="*/ 4772635 h 109"/>
              <a:gd name="T16" fmla="*/ 5729476 w 218"/>
              <a:gd name="T17" fmla="*/ 4772635 h 109"/>
              <a:gd name="T18" fmla="*/ 5729476 w 218"/>
              <a:gd name="T19" fmla="*/ 4772635 h 109"/>
              <a:gd name="T20" fmla="*/ 8021338 w 218"/>
              <a:gd name="T21" fmla="*/ 10738064 h 109"/>
              <a:gd name="T22" fmla="*/ 6875229 w 218"/>
              <a:gd name="T23" fmla="*/ 14317540 h 109"/>
              <a:gd name="T24" fmla="*/ 3437614 w 218"/>
              <a:gd name="T25" fmla="*/ 13124382 h 109"/>
              <a:gd name="T26" fmla="*/ 1145753 w 218"/>
              <a:gd name="T27" fmla="*/ 7158588 h 109"/>
              <a:gd name="T28" fmla="*/ 1145753 w 218"/>
              <a:gd name="T29" fmla="*/ 2386317 h 109"/>
              <a:gd name="T30" fmla="*/ 5729476 w 218"/>
              <a:gd name="T31" fmla="*/ 0 h 109"/>
              <a:gd name="T32" fmla="*/ 21899181 w 218"/>
              <a:gd name="T33" fmla="*/ 0 h 109"/>
              <a:gd name="T34" fmla="*/ 26482905 w 218"/>
              <a:gd name="T35" fmla="*/ 2386317 h 109"/>
              <a:gd name="T36" fmla="*/ 26482905 w 218"/>
              <a:gd name="T37" fmla="*/ 7158588 h 109"/>
              <a:gd name="T38" fmla="*/ 23045291 w 218"/>
              <a:gd name="T39" fmla="*/ 13124382 h 109"/>
              <a:gd name="T40" fmla="*/ 21899181 w 218"/>
              <a:gd name="T41" fmla="*/ 14317540 h 10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18" h="109">
                <a:moveTo>
                  <a:pt x="172" y="108"/>
                </a:moveTo>
                <a:lnTo>
                  <a:pt x="172" y="108"/>
                </a:lnTo>
                <a:cubicBezTo>
                  <a:pt x="163" y="108"/>
                  <a:pt x="163" y="108"/>
                  <a:pt x="163" y="108"/>
                </a:cubicBezTo>
                <a:cubicBezTo>
                  <a:pt x="154" y="99"/>
                  <a:pt x="145" y="90"/>
                  <a:pt x="154" y="81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63" y="81"/>
                  <a:pt x="63" y="81"/>
                  <a:pt x="63" y="81"/>
                </a:cubicBezTo>
                <a:cubicBezTo>
                  <a:pt x="72" y="90"/>
                  <a:pt x="63" y="99"/>
                  <a:pt x="54" y="108"/>
                </a:cubicBezTo>
                <a:cubicBezTo>
                  <a:pt x="45" y="108"/>
                  <a:pt x="36" y="108"/>
                  <a:pt x="27" y="99"/>
                </a:cubicBezTo>
                <a:cubicBezTo>
                  <a:pt x="9" y="54"/>
                  <a:pt x="9" y="54"/>
                  <a:pt x="9" y="54"/>
                </a:cubicBezTo>
                <a:cubicBezTo>
                  <a:pt x="0" y="36"/>
                  <a:pt x="0" y="27"/>
                  <a:pt x="9" y="18"/>
                </a:cubicBezTo>
                <a:cubicBezTo>
                  <a:pt x="18" y="0"/>
                  <a:pt x="27" y="0"/>
                  <a:pt x="45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90" y="0"/>
                  <a:pt x="199" y="0"/>
                  <a:pt x="208" y="18"/>
                </a:cubicBezTo>
                <a:cubicBezTo>
                  <a:pt x="208" y="27"/>
                  <a:pt x="217" y="36"/>
                  <a:pt x="208" y="54"/>
                </a:cubicBezTo>
                <a:cubicBezTo>
                  <a:pt x="181" y="99"/>
                  <a:pt x="181" y="99"/>
                  <a:pt x="181" y="99"/>
                </a:cubicBezTo>
                <a:cubicBezTo>
                  <a:pt x="181" y="108"/>
                  <a:pt x="172" y="108"/>
                  <a:pt x="172" y="1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94" name="Freeform 548">
            <a:extLst>
              <a:ext uri="{FF2B5EF4-FFF2-40B4-BE49-F238E27FC236}">
                <a16:creationId xmlns:a16="http://schemas.microsoft.com/office/drawing/2014/main" id="{AE0155AA-4F84-5641-A96A-A638A70AA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1344" y="8792998"/>
            <a:ext cx="137873" cy="28526"/>
          </a:xfrm>
          <a:custGeom>
            <a:avLst/>
            <a:gdLst>
              <a:gd name="T0" fmla="*/ 14099910 w 128"/>
              <a:gd name="T1" fmla="*/ 3124540 h 28"/>
              <a:gd name="T2" fmla="*/ 14099910 w 128"/>
              <a:gd name="T3" fmla="*/ 3124540 h 28"/>
              <a:gd name="T4" fmla="*/ 1164233 w 128"/>
              <a:gd name="T5" fmla="*/ 3124540 h 28"/>
              <a:gd name="T6" fmla="*/ 0 w 128"/>
              <a:gd name="T7" fmla="*/ 2082913 h 28"/>
              <a:gd name="T8" fmla="*/ 1164233 w 128"/>
              <a:gd name="T9" fmla="*/ 0 h 28"/>
              <a:gd name="T10" fmla="*/ 14099910 w 128"/>
              <a:gd name="T11" fmla="*/ 0 h 28"/>
              <a:gd name="T12" fmla="*/ 16428375 w 128"/>
              <a:gd name="T13" fmla="*/ 2082913 h 28"/>
              <a:gd name="T14" fmla="*/ 14099910 w 128"/>
              <a:gd name="T15" fmla="*/ 3124540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8" h="28">
                <a:moveTo>
                  <a:pt x="109" y="27"/>
                </a:moveTo>
                <a:lnTo>
                  <a:pt x="109" y="27"/>
                </a:lnTo>
                <a:cubicBezTo>
                  <a:pt x="9" y="27"/>
                  <a:pt x="9" y="27"/>
                  <a:pt x="9" y="27"/>
                </a:cubicBezTo>
                <a:lnTo>
                  <a:pt x="0" y="18"/>
                </a:lnTo>
                <a:cubicBezTo>
                  <a:pt x="0" y="9"/>
                  <a:pt x="9" y="0"/>
                  <a:pt x="9" y="0"/>
                </a:cubicBezTo>
                <a:cubicBezTo>
                  <a:pt x="109" y="0"/>
                  <a:pt x="109" y="0"/>
                  <a:pt x="109" y="0"/>
                </a:cubicBezTo>
                <a:cubicBezTo>
                  <a:pt x="118" y="0"/>
                  <a:pt x="127" y="9"/>
                  <a:pt x="127" y="18"/>
                </a:cubicBezTo>
                <a:cubicBezTo>
                  <a:pt x="127" y="18"/>
                  <a:pt x="118" y="27"/>
                  <a:pt x="10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95" name="Freeform 549">
            <a:extLst>
              <a:ext uri="{FF2B5EF4-FFF2-40B4-BE49-F238E27FC236}">
                <a16:creationId xmlns:a16="http://schemas.microsoft.com/office/drawing/2014/main" id="{C187245B-84B5-9146-8DE5-2C68D6037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0852" y="8930871"/>
            <a:ext cx="118856" cy="185419"/>
          </a:xfrm>
          <a:custGeom>
            <a:avLst/>
            <a:gdLst>
              <a:gd name="T0" fmla="*/ 5857801 w 110"/>
              <a:gd name="T1" fmla="*/ 22029218 h 173"/>
              <a:gd name="T2" fmla="*/ 5857801 w 110"/>
              <a:gd name="T3" fmla="*/ 22029218 h 173"/>
              <a:gd name="T4" fmla="*/ 1171488 w 110"/>
              <a:gd name="T5" fmla="*/ 20876491 h 173"/>
              <a:gd name="T6" fmla="*/ 0 w 110"/>
              <a:gd name="T7" fmla="*/ 18443274 h 173"/>
              <a:gd name="T8" fmla="*/ 2342976 w 110"/>
              <a:gd name="T9" fmla="*/ 18443274 h 173"/>
              <a:gd name="T10" fmla="*/ 9502511 w 110"/>
              <a:gd name="T11" fmla="*/ 18443274 h 173"/>
              <a:gd name="T12" fmla="*/ 10673999 w 110"/>
              <a:gd name="T13" fmla="*/ 16137820 h 173"/>
              <a:gd name="T14" fmla="*/ 5857801 w 110"/>
              <a:gd name="T15" fmla="*/ 12679639 h 173"/>
              <a:gd name="T16" fmla="*/ 0 w 110"/>
              <a:gd name="T17" fmla="*/ 5763635 h 173"/>
              <a:gd name="T18" fmla="*/ 2342976 w 110"/>
              <a:gd name="T19" fmla="*/ 1152727 h 173"/>
              <a:gd name="T20" fmla="*/ 13016975 w 110"/>
              <a:gd name="T21" fmla="*/ 1152727 h 173"/>
              <a:gd name="T22" fmla="*/ 14188463 w 110"/>
              <a:gd name="T23" fmla="*/ 3458181 h 173"/>
              <a:gd name="T24" fmla="*/ 11845487 w 110"/>
              <a:gd name="T25" fmla="*/ 3458181 h 173"/>
              <a:gd name="T26" fmla="*/ 4685952 w 110"/>
              <a:gd name="T27" fmla="*/ 3458181 h 173"/>
              <a:gd name="T28" fmla="*/ 3514464 w 110"/>
              <a:gd name="T29" fmla="*/ 5763635 h 173"/>
              <a:gd name="T30" fmla="*/ 7029289 w 110"/>
              <a:gd name="T31" fmla="*/ 9221458 h 173"/>
              <a:gd name="T32" fmla="*/ 14188463 w 110"/>
              <a:gd name="T33" fmla="*/ 16137820 h 173"/>
              <a:gd name="T34" fmla="*/ 11845487 w 110"/>
              <a:gd name="T35" fmla="*/ 20876491 h 173"/>
              <a:gd name="T36" fmla="*/ 5857801 w 110"/>
              <a:gd name="T37" fmla="*/ 22029218 h 1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0" h="173">
                <a:moveTo>
                  <a:pt x="45" y="172"/>
                </a:moveTo>
                <a:lnTo>
                  <a:pt x="45" y="172"/>
                </a:lnTo>
                <a:cubicBezTo>
                  <a:pt x="36" y="172"/>
                  <a:pt x="18" y="172"/>
                  <a:pt x="9" y="163"/>
                </a:cubicBezTo>
                <a:cubicBezTo>
                  <a:pt x="0" y="163"/>
                  <a:pt x="0" y="153"/>
                  <a:pt x="0" y="144"/>
                </a:cubicBezTo>
                <a:cubicBezTo>
                  <a:pt x="0" y="144"/>
                  <a:pt x="9" y="135"/>
                  <a:pt x="18" y="144"/>
                </a:cubicBezTo>
                <a:cubicBezTo>
                  <a:pt x="36" y="153"/>
                  <a:pt x="63" y="153"/>
                  <a:pt x="73" y="144"/>
                </a:cubicBezTo>
                <a:cubicBezTo>
                  <a:pt x="82" y="135"/>
                  <a:pt x="82" y="135"/>
                  <a:pt x="82" y="126"/>
                </a:cubicBezTo>
                <a:cubicBezTo>
                  <a:pt x="82" y="117"/>
                  <a:pt x="63" y="108"/>
                  <a:pt x="45" y="99"/>
                </a:cubicBezTo>
                <a:cubicBezTo>
                  <a:pt x="27" y="81"/>
                  <a:pt x="0" y="72"/>
                  <a:pt x="0" y="45"/>
                </a:cubicBezTo>
                <a:cubicBezTo>
                  <a:pt x="0" y="36"/>
                  <a:pt x="9" y="18"/>
                  <a:pt x="18" y="9"/>
                </a:cubicBezTo>
                <a:cubicBezTo>
                  <a:pt x="36" y="0"/>
                  <a:pt x="73" y="0"/>
                  <a:pt x="100" y="9"/>
                </a:cubicBezTo>
                <a:cubicBezTo>
                  <a:pt x="109" y="9"/>
                  <a:pt x="109" y="18"/>
                  <a:pt x="109" y="27"/>
                </a:cubicBezTo>
                <a:cubicBezTo>
                  <a:pt x="100" y="27"/>
                  <a:pt x="100" y="36"/>
                  <a:pt x="91" y="27"/>
                </a:cubicBezTo>
                <a:cubicBezTo>
                  <a:pt x="73" y="18"/>
                  <a:pt x="45" y="18"/>
                  <a:pt x="36" y="27"/>
                </a:cubicBezTo>
                <a:cubicBezTo>
                  <a:pt x="27" y="36"/>
                  <a:pt x="27" y="45"/>
                  <a:pt x="27" y="45"/>
                </a:cubicBezTo>
                <a:cubicBezTo>
                  <a:pt x="27" y="54"/>
                  <a:pt x="45" y="63"/>
                  <a:pt x="54" y="72"/>
                </a:cubicBezTo>
                <a:cubicBezTo>
                  <a:pt x="82" y="90"/>
                  <a:pt x="109" y="99"/>
                  <a:pt x="109" y="126"/>
                </a:cubicBezTo>
                <a:cubicBezTo>
                  <a:pt x="109" y="135"/>
                  <a:pt x="100" y="153"/>
                  <a:pt x="91" y="163"/>
                </a:cubicBezTo>
                <a:cubicBezTo>
                  <a:pt x="73" y="172"/>
                  <a:pt x="63" y="172"/>
                  <a:pt x="45" y="17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96" name="Freeform 550">
            <a:extLst>
              <a:ext uri="{FF2B5EF4-FFF2-40B4-BE49-F238E27FC236}">
                <a16:creationId xmlns:a16="http://schemas.microsoft.com/office/drawing/2014/main" id="{4943E563-82A2-8B4C-88D0-6B6265595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8887" y="8883328"/>
            <a:ext cx="28526" cy="47543"/>
          </a:xfrm>
          <a:custGeom>
            <a:avLst/>
            <a:gdLst>
              <a:gd name="T0" fmla="*/ 2082913 w 28"/>
              <a:gd name="T1" fmla="*/ 5359538 h 46"/>
              <a:gd name="T2" fmla="*/ 2082913 w 28"/>
              <a:gd name="T3" fmla="*/ 5359538 h 46"/>
              <a:gd name="T4" fmla="*/ 0 w 28"/>
              <a:gd name="T5" fmla="*/ 3215723 h 46"/>
              <a:gd name="T6" fmla="*/ 0 w 28"/>
              <a:gd name="T7" fmla="*/ 2143815 h 46"/>
              <a:gd name="T8" fmla="*/ 2082913 w 28"/>
              <a:gd name="T9" fmla="*/ 0 h 46"/>
              <a:gd name="T10" fmla="*/ 3124540 w 28"/>
              <a:gd name="T11" fmla="*/ 2143815 h 46"/>
              <a:gd name="T12" fmla="*/ 3124540 w 28"/>
              <a:gd name="T13" fmla="*/ 3215723 h 46"/>
              <a:gd name="T14" fmla="*/ 2082913 w 28"/>
              <a:gd name="T15" fmla="*/ 5359538 h 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" h="46">
                <a:moveTo>
                  <a:pt x="18" y="45"/>
                </a:moveTo>
                <a:lnTo>
                  <a:pt x="18" y="45"/>
                </a:lnTo>
                <a:cubicBezTo>
                  <a:pt x="9" y="45"/>
                  <a:pt x="0" y="36"/>
                  <a:pt x="0" y="2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27" y="9"/>
                  <a:pt x="27" y="18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36"/>
                  <a:pt x="27" y="45"/>
                  <a:pt x="18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97" name="Freeform 551">
            <a:extLst>
              <a:ext uri="{FF2B5EF4-FFF2-40B4-BE49-F238E27FC236}">
                <a16:creationId xmlns:a16="http://schemas.microsoft.com/office/drawing/2014/main" id="{3A97D1CF-7D59-564D-A6E6-82112B017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8395" y="9116290"/>
            <a:ext cx="19017" cy="47543"/>
          </a:xfrm>
          <a:custGeom>
            <a:avLst/>
            <a:gdLst>
              <a:gd name="T0" fmla="*/ 1005305 w 19"/>
              <a:gd name="T1" fmla="*/ 5359538 h 46"/>
              <a:gd name="T2" fmla="*/ 1005305 w 19"/>
              <a:gd name="T3" fmla="*/ 5359538 h 46"/>
              <a:gd name="T4" fmla="*/ 0 w 19"/>
              <a:gd name="T5" fmla="*/ 3215723 h 46"/>
              <a:gd name="T6" fmla="*/ 0 w 19"/>
              <a:gd name="T7" fmla="*/ 2143815 h 46"/>
              <a:gd name="T8" fmla="*/ 1005305 w 19"/>
              <a:gd name="T9" fmla="*/ 0 h 46"/>
              <a:gd name="T10" fmla="*/ 2010611 w 19"/>
              <a:gd name="T11" fmla="*/ 2143815 h 46"/>
              <a:gd name="T12" fmla="*/ 2010611 w 19"/>
              <a:gd name="T13" fmla="*/ 3215723 h 46"/>
              <a:gd name="T14" fmla="*/ 1005305 w 19"/>
              <a:gd name="T15" fmla="*/ 5359538 h 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" h="46">
                <a:moveTo>
                  <a:pt x="9" y="45"/>
                </a:moveTo>
                <a:lnTo>
                  <a:pt x="9" y="45"/>
                </a:lnTo>
                <a:cubicBezTo>
                  <a:pt x="0" y="45"/>
                  <a:pt x="0" y="36"/>
                  <a:pt x="0" y="2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0" y="0"/>
                  <a:pt x="9" y="0"/>
                </a:cubicBezTo>
                <a:cubicBezTo>
                  <a:pt x="18" y="0"/>
                  <a:pt x="18" y="9"/>
                  <a:pt x="18" y="18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36"/>
                  <a:pt x="18" y="45"/>
                  <a:pt x="9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98" name="Freeform 552">
            <a:extLst>
              <a:ext uri="{FF2B5EF4-FFF2-40B4-BE49-F238E27FC236}">
                <a16:creationId xmlns:a16="http://schemas.microsoft.com/office/drawing/2014/main" id="{4044AAC3-2BAD-FD4B-B054-0C3B6E594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5330" y="8669387"/>
            <a:ext cx="361326" cy="442148"/>
          </a:xfrm>
          <a:custGeom>
            <a:avLst/>
            <a:gdLst>
              <a:gd name="T0" fmla="*/ 22309806 w 335"/>
              <a:gd name="T1" fmla="*/ 53292253 h 408"/>
              <a:gd name="T2" fmla="*/ 22309806 w 335"/>
              <a:gd name="T3" fmla="*/ 53292253 h 408"/>
              <a:gd name="T4" fmla="*/ 0 w 335"/>
              <a:gd name="T5" fmla="*/ 30770735 h 408"/>
              <a:gd name="T6" fmla="*/ 10506274 w 335"/>
              <a:gd name="T7" fmla="*/ 3535327 h 408"/>
              <a:gd name="T8" fmla="*/ 11673518 w 335"/>
              <a:gd name="T9" fmla="*/ 1178563 h 408"/>
              <a:gd name="T10" fmla="*/ 15175609 w 335"/>
              <a:gd name="T11" fmla="*/ 1178563 h 408"/>
              <a:gd name="T12" fmla="*/ 15175609 w 335"/>
              <a:gd name="T13" fmla="*/ 4713890 h 408"/>
              <a:gd name="T14" fmla="*/ 14008365 w 335"/>
              <a:gd name="T15" fmla="*/ 5892091 h 408"/>
              <a:gd name="T16" fmla="*/ 4669335 w 335"/>
              <a:gd name="T17" fmla="*/ 30770735 h 408"/>
              <a:gd name="T18" fmla="*/ 22309806 w 335"/>
              <a:gd name="T19" fmla="*/ 48447371 h 408"/>
              <a:gd name="T20" fmla="*/ 38652659 w 335"/>
              <a:gd name="T21" fmla="*/ 30770735 h 408"/>
              <a:gd name="T22" fmla="*/ 30481232 w 335"/>
              <a:gd name="T23" fmla="*/ 5892091 h 408"/>
              <a:gd name="T24" fmla="*/ 29313988 w 335"/>
              <a:gd name="T25" fmla="*/ 4713890 h 408"/>
              <a:gd name="T26" fmla="*/ 29313988 w 335"/>
              <a:gd name="T27" fmla="*/ 1178563 h 408"/>
              <a:gd name="T28" fmla="*/ 32816080 w 335"/>
              <a:gd name="T29" fmla="*/ 1178563 h 408"/>
              <a:gd name="T30" fmla="*/ 33983323 w 335"/>
              <a:gd name="T31" fmla="*/ 3535327 h 408"/>
              <a:gd name="T32" fmla="*/ 43322354 w 335"/>
              <a:gd name="T33" fmla="*/ 30770735 h 408"/>
              <a:gd name="T34" fmla="*/ 22309806 w 335"/>
              <a:gd name="T35" fmla="*/ 53292253 h 40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35" h="408">
                <a:moveTo>
                  <a:pt x="172" y="407"/>
                </a:moveTo>
                <a:lnTo>
                  <a:pt x="172" y="407"/>
                </a:lnTo>
                <a:cubicBezTo>
                  <a:pt x="81" y="407"/>
                  <a:pt x="0" y="334"/>
                  <a:pt x="0" y="235"/>
                </a:cubicBezTo>
                <a:cubicBezTo>
                  <a:pt x="0" y="180"/>
                  <a:pt x="27" y="90"/>
                  <a:pt x="81" y="27"/>
                </a:cubicBezTo>
                <a:cubicBezTo>
                  <a:pt x="81" y="18"/>
                  <a:pt x="90" y="18"/>
                  <a:pt x="90" y="9"/>
                </a:cubicBezTo>
                <a:cubicBezTo>
                  <a:pt x="99" y="9"/>
                  <a:pt x="108" y="0"/>
                  <a:pt x="117" y="9"/>
                </a:cubicBezTo>
                <a:cubicBezTo>
                  <a:pt x="126" y="18"/>
                  <a:pt x="126" y="27"/>
                  <a:pt x="117" y="36"/>
                </a:cubicBezTo>
                <a:cubicBezTo>
                  <a:pt x="117" y="45"/>
                  <a:pt x="108" y="45"/>
                  <a:pt x="108" y="45"/>
                </a:cubicBezTo>
                <a:cubicBezTo>
                  <a:pt x="63" y="99"/>
                  <a:pt x="36" y="190"/>
                  <a:pt x="36" y="235"/>
                </a:cubicBezTo>
                <a:cubicBezTo>
                  <a:pt x="36" y="307"/>
                  <a:pt x="99" y="370"/>
                  <a:pt x="172" y="370"/>
                </a:cubicBezTo>
                <a:cubicBezTo>
                  <a:pt x="244" y="370"/>
                  <a:pt x="298" y="307"/>
                  <a:pt x="298" y="235"/>
                </a:cubicBezTo>
                <a:cubicBezTo>
                  <a:pt x="298" y="190"/>
                  <a:pt x="271" y="99"/>
                  <a:pt x="235" y="45"/>
                </a:cubicBezTo>
                <a:cubicBezTo>
                  <a:pt x="226" y="45"/>
                  <a:pt x="226" y="45"/>
                  <a:pt x="226" y="36"/>
                </a:cubicBezTo>
                <a:cubicBezTo>
                  <a:pt x="217" y="27"/>
                  <a:pt x="217" y="18"/>
                  <a:pt x="226" y="9"/>
                </a:cubicBezTo>
                <a:cubicBezTo>
                  <a:pt x="226" y="9"/>
                  <a:pt x="244" y="9"/>
                  <a:pt x="253" y="9"/>
                </a:cubicBezTo>
                <a:cubicBezTo>
                  <a:pt x="253" y="18"/>
                  <a:pt x="253" y="18"/>
                  <a:pt x="262" y="27"/>
                </a:cubicBezTo>
                <a:cubicBezTo>
                  <a:pt x="307" y="90"/>
                  <a:pt x="334" y="180"/>
                  <a:pt x="334" y="235"/>
                </a:cubicBezTo>
                <a:cubicBezTo>
                  <a:pt x="334" y="334"/>
                  <a:pt x="262" y="407"/>
                  <a:pt x="172" y="40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899" name="Freeform 553">
            <a:extLst>
              <a:ext uri="{FF2B5EF4-FFF2-40B4-BE49-F238E27FC236}">
                <a16:creationId xmlns:a16="http://schemas.microsoft.com/office/drawing/2014/main" id="{6D1565FA-FFF9-CC4E-8A53-815FE2B1F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1890" y="8531510"/>
            <a:ext cx="223453" cy="118859"/>
          </a:xfrm>
          <a:custGeom>
            <a:avLst/>
            <a:gdLst>
              <a:gd name="T0" fmla="*/ 20774187 w 209"/>
              <a:gd name="T1" fmla="*/ 14189182 h 110"/>
              <a:gd name="T2" fmla="*/ 20774187 w 209"/>
              <a:gd name="T3" fmla="*/ 14189182 h 110"/>
              <a:gd name="T4" fmla="*/ 19627146 w 209"/>
              <a:gd name="T5" fmla="*/ 14189182 h 110"/>
              <a:gd name="T6" fmla="*/ 19627146 w 209"/>
              <a:gd name="T7" fmla="*/ 10674629 h 110"/>
              <a:gd name="T8" fmla="*/ 21921228 w 209"/>
              <a:gd name="T9" fmla="*/ 4686431 h 110"/>
              <a:gd name="T10" fmla="*/ 21921228 w 209"/>
              <a:gd name="T11" fmla="*/ 4686431 h 110"/>
              <a:gd name="T12" fmla="*/ 21921228 w 209"/>
              <a:gd name="T13" fmla="*/ 4686431 h 110"/>
              <a:gd name="T14" fmla="*/ 5735205 w 209"/>
              <a:gd name="T15" fmla="*/ 4686431 h 110"/>
              <a:gd name="T16" fmla="*/ 4588164 w 209"/>
              <a:gd name="T17" fmla="*/ 4686431 h 110"/>
              <a:gd name="T18" fmla="*/ 4588164 w 209"/>
              <a:gd name="T19" fmla="*/ 4686431 h 110"/>
              <a:gd name="T20" fmla="*/ 8029287 w 209"/>
              <a:gd name="T21" fmla="*/ 10674629 h 110"/>
              <a:gd name="T22" fmla="*/ 6882246 w 209"/>
              <a:gd name="T23" fmla="*/ 14189182 h 110"/>
              <a:gd name="T24" fmla="*/ 3441123 w 209"/>
              <a:gd name="T25" fmla="*/ 13017664 h 110"/>
              <a:gd name="T26" fmla="*/ 1147041 w 209"/>
              <a:gd name="T27" fmla="*/ 7029466 h 110"/>
              <a:gd name="T28" fmla="*/ 1147041 w 209"/>
              <a:gd name="T29" fmla="*/ 2343035 h 110"/>
              <a:gd name="T30" fmla="*/ 5735205 w 209"/>
              <a:gd name="T31" fmla="*/ 0 h 110"/>
              <a:gd name="T32" fmla="*/ 21921228 w 209"/>
              <a:gd name="T33" fmla="*/ 0 h 110"/>
              <a:gd name="T34" fmla="*/ 26509392 w 209"/>
              <a:gd name="T35" fmla="*/ 2343035 h 110"/>
              <a:gd name="T36" fmla="*/ 26509392 w 209"/>
              <a:gd name="T37" fmla="*/ 7029466 h 110"/>
              <a:gd name="T38" fmla="*/ 23068269 w 209"/>
              <a:gd name="T39" fmla="*/ 13017664 h 110"/>
              <a:gd name="T40" fmla="*/ 20774187 w 209"/>
              <a:gd name="T41" fmla="*/ 14189182 h 1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09" h="110">
                <a:moveTo>
                  <a:pt x="163" y="109"/>
                </a:moveTo>
                <a:lnTo>
                  <a:pt x="163" y="109"/>
                </a:lnTo>
                <a:cubicBezTo>
                  <a:pt x="163" y="109"/>
                  <a:pt x="163" y="109"/>
                  <a:pt x="154" y="109"/>
                </a:cubicBezTo>
                <a:cubicBezTo>
                  <a:pt x="145" y="109"/>
                  <a:pt x="145" y="90"/>
                  <a:pt x="154" y="82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45" y="36"/>
                  <a:pt x="45" y="36"/>
                  <a:pt x="45" y="36"/>
                </a:cubicBezTo>
                <a:lnTo>
                  <a:pt x="36" y="36"/>
                </a:lnTo>
                <a:cubicBezTo>
                  <a:pt x="63" y="82"/>
                  <a:pt x="63" y="82"/>
                  <a:pt x="63" y="82"/>
                </a:cubicBezTo>
                <a:cubicBezTo>
                  <a:pt x="63" y="90"/>
                  <a:pt x="63" y="100"/>
                  <a:pt x="54" y="109"/>
                </a:cubicBezTo>
                <a:cubicBezTo>
                  <a:pt x="45" y="109"/>
                  <a:pt x="36" y="109"/>
                  <a:pt x="27" y="100"/>
                </a:cubicBezTo>
                <a:cubicBezTo>
                  <a:pt x="9" y="54"/>
                  <a:pt x="9" y="54"/>
                  <a:pt x="9" y="54"/>
                </a:cubicBezTo>
                <a:cubicBezTo>
                  <a:pt x="0" y="45"/>
                  <a:pt x="0" y="27"/>
                  <a:pt x="9" y="18"/>
                </a:cubicBezTo>
                <a:cubicBezTo>
                  <a:pt x="18" y="9"/>
                  <a:pt x="27" y="0"/>
                  <a:pt x="45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99" y="9"/>
                  <a:pt x="208" y="18"/>
                </a:cubicBezTo>
                <a:cubicBezTo>
                  <a:pt x="208" y="27"/>
                  <a:pt x="208" y="45"/>
                  <a:pt x="208" y="54"/>
                </a:cubicBezTo>
                <a:cubicBezTo>
                  <a:pt x="181" y="100"/>
                  <a:pt x="181" y="100"/>
                  <a:pt x="181" y="100"/>
                </a:cubicBezTo>
                <a:cubicBezTo>
                  <a:pt x="181" y="109"/>
                  <a:pt x="172" y="109"/>
                  <a:pt x="163" y="10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900" name="Freeform 554">
            <a:extLst>
              <a:ext uri="{FF2B5EF4-FFF2-40B4-BE49-F238E27FC236}">
                <a16:creationId xmlns:a16="http://schemas.microsoft.com/office/drawing/2014/main" id="{A0282DFF-926A-CB4B-B70F-A68347F21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49433" y="8645614"/>
            <a:ext cx="137876" cy="28526"/>
          </a:xfrm>
          <a:custGeom>
            <a:avLst/>
            <a:gdLst>
              <a:gd name="T0" fmla="*/ 14100576 w 128"/>
              <a:gd name="T1" fmla="*/ 3124540 h 28"/>
              <a:gd name="T2" fmla="*/ 14100576 w 128"/>
              <a:gd name="T3" fmla="*/ 3124540 h 28"/>
              <a:gd name="T4" fmla="*/ 1164258 w 128"/>
              <a:gd name="T5" fmla="*/ 3124540 h 28"/>
              <a:gd name="T6" fmla="*/ 0 w 128"/>
              <a:gd name="T7" fmla="*/ 2082913 h 28"/>
              <a:gd name="T8" fmla="*/ 1164258 w 128"/>
              <a:gd name="T9" fmla="*/ 0 h 28"/>
              <a:gd name="T10" fmla="*/ 14100576 w 128"/>
              <a:gd name="T11" fmla="*/ 0 h 28"/>
              <a:gd name="T12" fmla="*/ 16429092 w 128"/>
              <a:gd name="T13" fmla="*/ 2082913 h 28"/>
              <a:gd name="T14" fmla="*/ 14100576 w 128"/>
              <a:gd name="T15" fmla="*/ 3124540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8" h="28">
                <a:moveTo>
                  <a:pt x="109" y="27"/>
                </a:moveTo>
                <a:lnTo>
                  <a:pt x="109" y="27"/>
                </a:lnTo>
                <a:cubicBezTo>
                  <a:pt x="9" y="27"/>
                  <a:pt x="9" y="27"/>
                  <a:pt x="9" y="27"/>
                </a:cubicBezTo>
                <a:lnTo>
                  <a:pt x="0" y="18"/>
                </a:lnTo>
                <a:cubicBezTo>
                  <a:pt x="0" y="9"/>
                  <a:pt x="9" y="0"/>
                  <a:pt x="9" y="0"/>
                </a:cubicBezTo>
                <a:cubicBezTo>
                  <a:pt x="109" y="0"/>
                  <a:pt x="109" y="0"/>
                  <a:pt x="109" y="0"/>
                </a:cubicBezTo>
                <a:cubicBezTo>
                  <a:pt x="118" y="0"/>
                  <a:pt x="127" y="9"/>
                  <a:pt x="127" y="18"/>
                </a:cubicBezTo>
                <a:cubicBezTo>
                  <a:pt x="127" y="18"/>
                  <a:pt x="118" y="27"/>
                  <a:pt x="10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901" name="Freeform 555">
            <a:extLst>
              <a:ext uri="{FF2B5EF4-FFF2-40B4-BE49-F238E27FC236}">
                <a16:creationId xmlns:a16="http://schemas.microsoft.com/office/drawing/2014/main" id="{EC53FBDA-A97A-F84B-AF82-B74443A31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8941" y="8783490"/>
            <a:ext cx="118859" cy="185416"/>
          </a:xfrm>
          <a:custGeom>
            <a:avLst/>
            <a:gdLst>
              <a:gd name="T0" fmla="*/ 5857949 w 110"/>
              <a:gd name="T1" fmla="*/ 22028504 h 173"/>
              <a:gd name="T2" fmla="*/ 5857949 w 110"/>
              <a:gd name="T3" fmla="*/ 22028504 h 173"/>
              <a:gd name="T4" fmla="*/ 1171518 w 110"/>
              <a:gd name="T5" fmla="*/ 20875796 h 173"/>
              <a:gd name="T6" fmla="*/ 0 w 110"/>
              <a:gd name="T7" fmla="*/ 18570737 h 173"/>
              <a:gd name="T8" fmla="*/ 2343035 w 110"/>
              <a:gd name="T9" fmla="*/ 18570737 h 173"/>
              <a:gd name="T10" fmla="*/ 9372862 w 110"/>
              <a:gd name="T11" fmla="*/ 18570737 h 173"/>
              <a:gd name="T12" fmla="*/ 10544380 w 110"/>
              <a:gd name="T13" fmla="*/ 16265320 h 173"/>
              <a:gd name="T14" fmla="*/ 5857949 w 110"/>
              <a:gd name="T15" fmla="*/ 12807195 h 173"/>
              <a:gd name="T16" fmla="*/ 0 w 110"/>
              <a:gd name="T17" fmla="*/ 5891303 h 173"/>
              <a:gd name="T18" fmla="*/ 2343035 w 110"/>
              <a:gd name="T19" fmla="*/ 1152708 h 173"/>
              <a:gd name="T20" fmla="*/ 13017664 w 110"/>
              <a:gd name="T21" fmla="*/ 1152708 h 173"/>
              <a:gd name="T22" fmla="*/ 13017664 w 110"/>
              <a:gd name="T23" fmla="*/ 3458125 h 173"/>
              <a:gd name="T24" fmla="*/ 11846146 w 110"/>
              <a:gd name="T25" fmla="*/ 3458125 h 173"/>
              <a:gd name="T26" fmla="*/ 4686431 w 110"/>
              <a:gd name="T27" fmla="*/ 3458125 h 173"/>
              <a:gd name="T28" fmla="*/ 3514914 w 110"/>
              <a:gd name="T29" fmla="*/ 5891303 h 173"/>
              <a:gd name="T30" fmla="*/ 7159715 w 110"/>
              <a:gd name="T31" fmla="*/ 9221309 h 173"/>
              <a:gd name="T32" fmla="*/ 14189182 w 110"/>
              <a:gd name="T33" fmla="*/ 16265320 h 173"/>
              <a:gd name="T34" fmla="*/ 10544380 w 110"/>
              <a:gd name="T35" fmla="*/ 20875796 h 173"/>
              <a:gd name="T36" fmla="*/ 5857949 w 110"/>
              <a:gd name="T37" fmla="*/ 22028504 h 1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0" h="173">
                <a:moveTo>
                  <a:pt x="45" y="172"/>
                </a:moveTo>
                <a:lnTo>
                  <a:pt x="45" y="172"/>
                </a:lnTo>
                <a:cubicBezTo>
                  <a:pt x="36" y="172"/>
                  <a:pt x="18" y="172"/>
                  <a:pt x="9" y="163"/>
                </a:cubicBezTo>
                <a:cubicBezTo>
                  <a:pt x="0" y="163"/>
                  <a:pt x="0" y="154"/>
                  <a:pt x="0" y="145"/>
                </a:cubicBezTo>
                <a:cubicBezTo>
                  <a:pt x="0" y="145"/>
                  <a:pt x="9" y="136"/>
                  <a:pt x="18" y="145"/>
                </a:cubicBezTo>
                <a:cubicBezTo>
                  <a:pt x="36" y="154"/>
                  <a:pt x="55" y="154"/>
                  <a:pt x="72" y="145"/>
                </a:cubicBezTo>
                <a:cubicBezTo>
                  <a:pt x="81" y="136"/>
                  <a:pt x="81" y="136"/>
                  <a:pt x="81" y="127"/>
                </a:cubicBezTo>
                <a:cubicBezTo>
                  <a:pt x="81" y="118"/>
                  <a:pt x="64" y="109"/>
                  <a:pt x="45" y="100"/>
                </a:cubicBezTo>
                <a:cubicBezTo>
                  <a:pt x="27" y="91"/>
                  <a:pt x="0" y="72"/>
                  <a:pt x="0" y="46"/>
                </a:cubicBezTo>
                <a:cubicBezTo>
                  <a:pt x="0" y="36"/>
                  <a:pt x="9" y="18"/>
                  <a:pt x="18" y="9"/>
                </a:cubicBezTo>
                <a:cubicBezTo>
                  <a:pt x="36" y="0"/>
                  <a:pt x="72" y="0"/>
                  <a:pt x="100" y="9"/>
                </a:cubicBezTo>
                <a:cubicBezTo>
                  <a:pt x="100" y="9"/>
                  <a:pt x="109" y="18"/>
                  <a:pt x="100" y="27"/>
                </a:cubicBezTo>
                <a:cubicBezTo>
                  <a:pt x="100" y="27"/>
                  <a:pt x="91" y="36"/>
                  <a:pt x="91" y="27"/>
                </a:cubicBezTo>
                <a:cubicBezTo>
                  <a:pt x="64" y="18"/>
                  <a:pt x="45" y="18"/>
                  <a:pt x="36" y="27"/>
                </a:cubicBezTo>
                <a:cubicBezTo>
                  <a:pt x="27" y="36"/>
                  <a:pt x="27" y="46"/>
                  <a:pt x="27" y="46"/>
                </a:cubicBezTo>
                <a:cubicBezTo>
                  <a:pt x="27" y="55"/>
                  <a:pt x="45" y="72"/>
                  <a:pt x="55" y="72"/>
                </a:cubicBezTo>
                <a:cubicBezTo>
                  <a:pt x="81" y="91"/>
                  <a:pt x="109" y="100"/>
                  <a:pt x="109" y="127"/>
                </a:cubicBezTo>
                <a:cubicBezTo>
                  <a:pt x="109" y="145"/>
                  <a:pt x="100" y="154"/>
                  <a:pt x="81" y="163"/>
                </a:cubicBezTo>
                <a:cubicBezTo>
                  <a:pt x="72" y="172"/>
                  <a:pt x="64" y="172"/>
                  <a:pt x="45" y="17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902" name="Freeform 556">
            <a:extLst>
              <a:ext uri="{FF2B5EF4-FFF2-40B4-BE49-F238E27FC236}">
                <a16:creationId xmlns:a16="http://schemas.microsoft.com/office/drawing/2014/main" id="{44B6CADA-3428-5D4E-9006-11BA99EBC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1732" y="8735947"/>
            <a:ext cx="33279" cy="47543"/>
          </a:xfrm>
          <a:custGeom>
            <a:avLst/>
            <a:gdLst>
              <a:gd name="T0" fmla="*/ 2789495 w 29"/>
              <a:gd name="T1" fmla="*/ 5359538 h 46"/>
              <a:gd name="T2" fmla="*/ 2789495 w 29"/>
              <a:gd name="T3" fmla="*/ 5359538 h 46"/>
              <a:gd name="T4" fmla="*/ 0 w 29"/>
              <a:gd name="T5" fmla="*/ 3215723 h 46"/>
              <a:gd name="T6" fmla="*/ 0 w 29"/>
              <a:gd name="T7" fmla="*/ 2143815 h 46"/>
              <a:gd name="T8" fmla="*/ 2789495 w 29"/>
              <a:gd name="T9" fmla="*/ 0 h 46"/>
              <a:gd name="T10" fmla="*/ 4111057 w 29"/>
              <a:gd name="T11" fmla="*/ 2143815 h 46"/>
              <a:gd name="T12" fmla="*/ 4111057 w 29"/>
              <a:gd name="T13" fmla="*/ 3215723 h 46"/>
              <a:gd name="T14" fmla="*/ 2789495 w 29"/>
              <a:gd name="T15" fmla="*/ 5359538 h 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9" h="46">
                <a:moveTo>
                  <a:pt x="19" y="45"/>
                </a:moveTo>
                <a:lnTo>
                  <a:pt x="19" y="45"/>
                </a:lnTo>
                <a:cubicBezTo>
                  <a:pt x="9" y="45"/>
                  <a:pt x="0" y="36"/>
                  <a:pt x="0" y="2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9" y="0"/>
                </a:cubicBezTo>
                <a:cubicBezTo>
                  <a:pt x="19" y="0"/>
                  <a:pt x="28" y="9"/>
                  <a:pt x="28" y="18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36"/>
                  <a:pt x="19" y="45"/>
                  <a:pt x="19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903" name="Freeform 557">
            <a:extLst>
              <a:ext uri="{FF2B5EF4-FFF2-40B4-BE49-F238E27FC236}">
                <a16:creationId xmlns:a16="http://schemas.microsoft.com/office/drawing/2014/main" id="{3DB6F336-D633-DA47-9554-B1B95EDA0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1732" y="8968906"/>
            <a:ext cx="33279" cy="47543"/>
          </a:xfrm>
          <a:custGeom>
            <a:avLst/>
            <a:gdLst>
              <a:gd name="T0" fmla="*/ 2789495 w 29"/>
              <a:gd name="T1" fmla="*/ 5359538 h 46"/>
              <a:gd name="T2" fmla="*/ 2789495 w 29"/>
              <a:gd name="T3" fmla="*/ 5359538 h 46"/>
              <a:gd name="T4" fmla="*/ 0 w 29"/>
              <a:gd name="T5" fmla="*/ 3215723 h 46"/>
              <a:gd name="T6" fmla="*/ 0 w 29"/>
              <a:gd name="T7" fmla="*/ 2143815 h 46"/>
              <a:gd name="T8" fmla="*/ 2789495 w 29"/>
              <a:gd name="T9" fmla="*/ 0 h 46"/>
              <a:gd name="T10" fmla="*/ 4111057 w 29"/>
              <a:gd name="T11" fmla="*/ 2143815 h 46"/>
              <a:gd name="T12" fmla="*/ 4111057 w 29"/>
              <a:gd name="T13" fmla="*/ 3215723 h 46"/>
              <a:gd name="T14" fmla="*/ 2789495 w 29"/>
              <a:gd name="T15" fmla="*/ 5359538 h 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9" h="46">
                <a:moveTo>
                  <a:pt x="19" y="45"/>
                </a:moveTo>
                <a:lnTo>
                  <a:pt x="19" y="45"/>
                </a:lnTo>
                <a:cubicBezTo>
                  <a:pt x="9" y="45"/>
                  <a:pt x="0" y="36"/>
                  <a:pt x="0" y="2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9" y="0"/>
                </a:cubicBezTo>
                <a:cubicBezTo>
                  <a:pt x="19" y="0"/>
                  <a:pt x="28" y="9"/>
                  <a:pt x="28" y="18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36"/>
                  <a:pt x="19" y="45"/>
                  <a:pt x="19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904" name="Freeform 558">
            <a:extLst>
              <a:ext uri="{FF2B5EF4-FFF2-40B4-BE49-F238E27FC236}">
                <a16:creationId xmlns:a16="http://schemas.microsoft.com/office/drawing/2014/main" id="{78F279A3-6D4F-D145-BA82-F5B11F5AF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405" y="8384129"/>
            <a:ext cx="751179" cy="860526"/>
          </a:xfrm>
          <a:custGeom>
            <a:avLst/>
            <a:gdLst>
              <a:gd name="T0" fmla="*/ 45714206 w 697"/>
              <a:gd name="T1" fmla="*/ 103591486 h 796"/>
              <a:gd name="T2" fmla="*/ 45714206 w 697"/>
              <a:gd name="T3" fmla="*/ 103591486 h 796"/>
              <a:gd name="T4" fmla="*/ 44419056 w 697"/>
              <a:gd name="T5" fmla="*/ 103591486 h 796"/>
              <a:gd name="T6" fmla="*/ 18777688 w 697"/>
              <a:gd name="T7" fmla="*/ 84697273 h 796"/>
              <a:gd name="T8" fmla="*/ 1165599 w 697"/>
              <a:gd name="T9" fmla="*/ 22281974 h 796"/>
              <a:gd name="T10" fmla="*/ 2331197 w 697"/>
              <a:gd name="T11" fmla="*/ 16418277 h 796"/>
              <a:gd name="T12" fmla="*/ 8158470 w 697"/>
              <a:gd name="T13" fmla="*/ 12900204 h 796"/>
              <a:gd name="T14" fmla="*/ 40922621 w 697"/>
              <a:gd name="T15" fmla="*/ 2345623 h 796"/>
              <a:gd name="T16" fmla="*/ 50376240 w 697"/>
              <a:gd name="T17" fmla="*/ 2345623 h 796"/>
              <a:gd name="T18" fmla="*/ 83140031 w 697"/>
              <a:gd name="T19" fmla="*/ 12900204 h 796"/>
              <a:gd name="T20" fmla="*/ 87802425 w 697"/>
              <a:gd name="T21" fmla="*/ 16418277 h 796"/>
              <a:gd name="T22" fmla="*/ 90133262 w 697"/>
              <a:gd name="T23" fmla="*/ 22281974 h 796"/>
              <a:gd name="T24" fmla="*/ 71355574 w 697"/>
              <a:gd name="T25" fmla="*/ 84697273 h 796"/>
              <a:gd name="T26" fmla="*/ 46879804 w 697"/>
              <a:gd name="T27" fmla="*/ 103591486 h 796"/>
              <a:gd name="T28" fmla="*/ 45714206 w 697"/>
              <a:gd name="T29" fmla="*/ 103591486 h 796"/>
              <a:gd name="T30" fmla="*/ 45714206 w 697"/>
              <a:gd name="T31" fmla="*/ 5863696 h 796"/>
              <a:gd name="T32" fmla="*/ 45714206 w 697"/>
              <a:gd name="T33" fmla="*/ 5863696 h 796"/>
              <a:gd name="T34" fmla="*/ 43253458 w 697"/>
              <a:gd name="T35" fmla="*/ 5863696 h 796"/>
              <a:gd name="T36" fmla="*/ 8158470 w 697"/>
              <a:gd name="T37" fmla="*/ 17591089 h 796"/>
              <a:gd name="T38" fmla="*/ 5827633 w 697"/>
              <a:gd name="T39" fmla="*/ 18763900 h 796"/>
              <a:gd name="T40" fmla="*/ 5827633 w 697"/>
              <a:gd name="T41" fmla="*/ 21109162 h 796"/>
              <a:gd name="T42" fmla="*/ 23439722 w 697"/>
              <a:gd name="T43" fmla="*/ 81179200 h 796"/>
              <a:gd name="T44" fmla="*/ 45714206 w 697"/>
              <a:gd name="T45" fmla="*/ 98900601 h 796"/>
              <a:gd name="T46" fmla="*/ 67859138 w 697"/>
              <a:gd name="T47" fmla="*/ 81179200 h 796"/>
              <a:gd name="T48" fmla="*/ 85471228 w 697"/>
              <a:gd name="T49" fmla="*/ 21109162 h 796"/>
              <a:gd name="T50" fmla="*/ 84305629 w 697"/>
              <a:gd name="T51" fmla="*/ 18763900 h 796"/>
              <a:gd name="T52" fmla="*/ 81974792 w 697"/>
              <a:gd name="T53" fmla="*/ 17591089 h 796"/>
              <a:gd name="T54" fmla="*/ 46879804 w 697"/>
              <a:gd name="T55" fmla="*/ 5863696 h 796"/>
              <a:gd name="T56" fmla="*/ 45714206 w 697"/>
              <a:gd name="T57" fmla="*/ 5863696 h 79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97" h="796">
                <a:moveTo>
                  <a:pt x="353" y="795"/>
                </a:moveTo>
                <a:lnTo>
                  <a:pt x="353" y="795"/>
                </a:lnTo>
                <a:cubicBezTo>
                  <a:pt x="343" y="795"/>
                  <a:pt x="343" y="795"/>
                  <a:pt x="343" y="795"/>
                </a:cubicBezTo>
                <a:cubicBezTo>
                  <a:pt x="334" y="795"/>
                  <a:pt x="208" y="732"/>
                  <a:pt x="145" y="650"/>
                </a:cubicBezTo>
                <a:cubicBezTo>
                  <a:pt x="45" y="497"/>
                  <a:pt x="18" y="262"/>
                  <a:pt x="9" y="171"/>
                </a:cubicBezTo>
                <a:cubicBezTo>
                  <a:pt x="0" y="153"/>
                  <a:pt x="9" y="135"/>
                  <a:pt x="18" y="126"/>
                </a:cubicBezTo>
                <a:cubicBezTo>
                  <a:pt x="27" y="108"/>
                  <a:pt x="45" y="99"/>
                  <a:pt x="63" y="99"/>
                </a:cubicBezTo>
                <a:cubicBezTo>
                  <a:pt x="190" y="90"/>
                  <a:pt x="280" y="45"/>
                  <a:pt x="316" y="18"/>
                </a:cubicBezTo>
                <a:cubicBezTo>
                  <a:pt x="334" y="0"/>
                  <a:pt x="362" y="0"/>
                  <a:pt x="389" y="18"/>
                </a:cubicBezTo>
                <a:cubicBezTo>
                  <a:pt x="425" y="45"/>
                  <a:pt x="506" y="90"/>
                  <a:pt x="642" y="99"/>
                </a:cubicBezTo>
                <a:cubicBezTo>
                  <a:pt x="651" y="99"/>
                  <a:pt x="669" y="108"/>
                  <a:pt x="678" y="126"/>
                </a:cubicBezTo>
                <a:cubicBezTo>
                  <a:pt x="696" y="135"/>
                  <a:pt x="696" y="153"/>
                  <a:pt x="696" y="171"/>
                </a:cubicBezTo>
                <a:cubicBezTo>
                  <a:pt x="687" y="262"/>
                  <a:pt x="651" y="497"/>
                  <a:pt x="551" y="650"/>
                </a:cubicBezTo>
                <a:cubicBezTo>
                  <a:pt x="497" y="732"/>
                  <a:pt x="362" y="795"/>
                  <a:pt x="362" y="795"/>
                </a:cubicBezTo>
                <a:cubicBezTo>
                  <a:pt x="353" y="795"/>
                  <a:pt x="353" y="795"/>
                  <a:pt x="353" y="795"/>
                </a:cubicBezTo>
                <a:close/>
                <a:moveTo>
                  <a:pt x="353" y="45"/>
                </a:moveTo>
                <a:lnTo>
                  <a:pt x="353" y="45"/>
                </a:lnTo>
                <a:cubicBezTo>
                  <a:pt x="343" y="45"/>
                  <a:pt x="343" y="45"/>
                  <a:pt x="334" y="45"/>
                </a:cubicBezTo>
                <a:cubicBezTo>
                  <a:pt x="298" y="72"/>
                  <a:pt x="208" y="126"/>
                  <a:pt x="63" y="135"/>
                </a:cubicBezTo>
                <a:cubicBezTo>
                  <a:pt x="63" y="144"/>
                  <a:pt x="54" y="144"/>
                  <a:pt x="45" y="144"/>
                </a:cubicBezTo>
                <a:cubicBezTo>
                  <a:pt x="45" y="153"/>
                  <a:pt x="45" y="162"/>
                  <a:pt x="45" y="162"/>
                </a:cubicBezTo>
                <a:cubicBezTo>
                  <a:pt x="54" y="253"/>
                  <a:pt x="81" y="488"/>
                  <a:pt x="181" y="623"/>
                </a:cubicBezTo>
                <a:cubicBezTo>
                  <a:pt x="226" y="696"/>
                  <a:pt x="325" y="741"/>
                  <a:pt x="353" y="759"/>
                </a:cubicBezTo>
                <a:cubicBezTo>
                  <a:pt x="379" y="741"/>
                  <a:pt x="479" y="696"/>
                  <a:pt x="524" y="623"/>
                </a:cubicBezTo>
                <a:cubicBezTo>
                  <a:pt x="615" y="488"/>
                  <a:pt x="651" y="253"/>
                  <a:pt x="660" y="162"/>
                </a:cubicBezTo>
                <a:cubicBezTo>
                  <a:pt x="660" y="162"/>
                  <a:pt x="660" y="153"/>
                  <a:pt x="651" y="144"/>
                </a:cubicBezTo>
                <a:cubicBezTo>
                  <a:pt x="651" y="144"/>
                  <a:pt x="642" y="135"/>
                  <a:pt x="633" y="135"/>
                </a:cubicBezTo>
                <a:cubicBezTo>
                  <a:pt x="497" y="126"/>
                  <a:pt x="407" y="72"/>
                  <a:pt x="362" y="45"/>
                </a:cubicBezTo>
                <a:lnTo>
                  <a:pt x="353" y="4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907" name="Triángulo 264">
            <a:extLst>
              <a:ext uri="{FF2B5EF4-FFF2-40B4-BE49-F238E27FC236}">
                <a16:creationId xmlns:a16="http://schemas.microsoft.com/office/drawing/2014/main" id="{ABFA7C3B-2A11-2749-871C-876774EFEEA9}"/>
              </a:ext>
            </a:extLst>
          </p:cNvPr>
          <p:cNvSpPr/>
          <p:nvPr/>
        </p:nvSpPr>
        <p:spPr>
          <a:xfrm rot="5400000">
            <a:off x="1676867" y="7463641"/>
            <a:ext cx="3676504" cy="2638756"/>
          </a:xfrm>
          <a:custGeom>
            <a:avLst/>
            <a:gdLst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0 w 5229164"/>
              <a:gd name="connsiteY3" fmla="*/ 3030009 h 3030009"/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2638702 w 5229164"/>
              <a:gd name="connsiteY3" fmla="*/ 3019395 h 3030009"/>
              <a:gd name="connsiteX4" fmla="*/ 0 w 5229164"/>
              <a:gd name="connsiteY4" fmla="*/ 3030009 h 3030009"/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2625054 w 5229164"/>
              <a:gd name="connsiteY3" fmla="*/ 2009464 h 3030009"/>
              <a:gd name="connsiteX4" fmla="*/ 0 w 5229164"/>
              <a:gd name="connsiteY4" fmla="*/ 3030009 h 303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9164" h="3030009">
                <a:moveTo>
                  <a:pt x="0" y="3030009"/>
                </a:moveTo>
                <a:lnTo>
                  <a:pt x="2614582" y="0"/>
                </a:lnTo>
                <a:lnTo>
                  <a:pt x="5229164" y="3030009"/>
                </a:lnTo>
                <a:lnTo>
                  <a:pt x="2625054" y="2009464"/>
                </a:lnTo>
                <a:lnTo>
                  <a:pt x="0" y="3030009"/>
                </a:lnTo>
                <a:close/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grpSp>
        <p:nvGrpSpPr>
          <p:cNvPr id="74" name="Grupo 73">
            <a:extLst>
              <a:ext uri="{FF2B5EF4-FFF2-40B4-BE49-F238E27FC236}">
                <a16:creationId xmlns:a16="http://schemas.microsoft.com/office/drawing/2014/main" id="{EE2E1355-A63A-EB43-8F7B-40764BF72B8E}"/>
              </a:ext>
            </a:extLst>
          </p:cNvPr>
          <p:cNvGrpSpPr/>
          <p:nvPr/>
        </p:nvGrpSpPr>
        <p:grpSpPr>
          <a:xfrm>
            <a:off x="2668308" y="890337"/>
            <a:ext cx="19041035" cy="2561450"/>
            <a:chOff x="2668308" y="861425"/>
            <a:chExt cx="19041035" cy="2561450"/>
          </a:xfrm>
        </p:grpSpPr>
        <p:sp>
          <p:nvSpPr>
            <p:cNvPr id="75" name="CuadroTexto 74">
              <a:extLst>
                <a:ext uri="{FF2B5EF4-FFF2-40B4-BE49-F238E27FC236}">
                  <a16:creationId xmlns:a16="http://schemas.microsoft.com/office/drawing/2014/main" id="{97D50369-DE59-AB4A-ABC6-617A266245F5}"/>
                </a:ext>
              </a:extLst>
            </p:cNvPr>
            <p:cNvSpPr txBox="1"/>
            <p:nvPr/>
          </p:nvSpPr>
          <p:spPr>
            <a:xfrm>
              <a:off x="10000569" y="861425"/>
              <a:ext cx="437651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</a:t>
              </a:r>
            </a:p>
          </p:txBody>
        </p:sp>
        <p:sp>
          <p:nvSpPr>
            <p:cNvPr id="76" name="CuadroTexto 75">
              <a:extLst>
                <a:ext uri="{FF2B5EF4-FFF2-40B4-BE49-F238E27FC236}">
                  <a16:creationId xmlns:a16="http://schemas.microsoft.com/office/drawing/2014/main" id="{1464DBDD-C939-874C-A417-BD8DF6E931D4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0BC8A6D2-8AB1-7B4F-8A3E-4C0E2B7E7CD5}"/>
              </a:ext>
            </a:extLst>
          </p:cNvPr>
          <p:cNvGrpSpPr/>
          <p:nvPr/>
        </p:nvGrpSpPr>
        <p:grpSpPr>
          <a:xfrm>
            <a:off x="4762163" y="9666783"/>
            <a:ext cx="2201803" cy="1063836"/>
            <a:chOff x="3337670" y="5789042"/>
            <a:chExt cx="2559007" cy="1063836"/>
          </a:xfrm>
        </p:grpSpPr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0A1A8EFE-B61B-504F-85A7-23EB1049CD59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79" name="Rectangle 52">
              <a:extLst>
                <a:ext uri="{FF2B5EF4-FFF2-40B4-BE49-F238E27FC236}">
                  <a16:creationId xmlns:a16="http://schemas.microsoft.com/office/drawing/2014/main" id="{7CB80A1B-3985-9C46-8804-644257A32895}"/>
                </a:ext>
              </a:extLst>
            </p:cNvPr>
            <p:cNvSpPr/>
            <p:nvPr/>
          </p:nvSpPr>
          <p:spPr>
            <a:xfrm>
              <a:off x="3337670" y="6206547"/>
              <a:ext cx="253386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710F0BDA-9B1B-AC4D-A066-26D8F023C23B}"/>
              </a:ext>
            </a:extLst>
          </p:cNvPr>
          <p:cNvGrpSpPr/>
          <p:nvPr/>
        </p:nvGrpSpPr>
        <p:grpSpPr>
          <a:xfrm>
            <a:off x="5807714" y="11099394"/>
            <a:ext cx="2201803" cy="1063836"/>
            <a:chOff x="3337670" y="5789042"/>
            <a:chExt cx="2559007" cy="1063836"/>
          </a:xfrm>
        </p:grpSpPr>
        <p:sp>
          <p:nvSpPr>
            <p:cNvPr id="81" name="CuadroTexto 80">
              <a:extLst>
                <a:ext uri="{FF2B5EF4-FFF2-40B4-BE49-F238E27FC236}">
                  <a16:creationId xmlns:a16="http://schemas.microsoft.com/office/drawing/2014/main" id="{10418720-C851-9B4E-BD32-DC621309260C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82" name="Rectangle 52">
              <a:extLst>
                <a:ext uri="{FF2B5EF4-FFF2-40B4-BE49-F238E27FC236}">
                  <a16:creationId xmlns:a16="http://schemas.microsoft.com/office/drawing/2014/main" id="{273D3773-F376-D64B-A1B3-A67F098532F2}"/>
                </a:ext>
              </a:extLst>
            </p:cNvPr>
            <p:cNvSpPr/>
            <p:nvPr/>
          </p:nvSpPr>
          <p:spPr>
            <a:xfrm>
              <a:off x="3337670" y="6206547"/>
              <a:ext cx="253386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3EB9CD83-49D2-B049-9D3A-E456DDEFBF87}"/>
              </a:ext>
            </a:extLst>
          </p:cNvPr>
          <p:cNvGrpSpPr/>
          <p:nvPr/>
        </p:nvGrpSpPr>
        <p:grpSpPr>
          <a:xfrm>
            <a:off x="6082029" y="5603429"/>
            <a:ext cx="2201803" cy="1063836"/>
            <a:chOff x="3337670" y="5789042"/>
            <a:chExt cx="2559007" cy="1063836"/>
          </a:xfrm>
        </p:grpSpPr>
        <p:sp>
          <p:nvSpPr>
            <p:cNvPr id="84" name="CuadroTexto 83">
              <a:extLst>
                <a:ext uri="{FF2B5EF4-FFF2-40B4-BE49-F238E27FC236}">
                  <a16:creationId xmlns:a16="http://schemas.microsoft.com/office/drawing/2014/main" id="{31295DDC-20CE-EB4F-97E6-116D7053F23E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85" name="Rectangle 52">
              <a:extLst>
                <a:ext uri="{FF2B5EF4-FFF2-40B4-BE49-F238E27FC236}">
                  <a16:creationId xmlns:a16="http://schemas.microsoft.com/office/drawing/2014/main" id="{2CA3F3E4-383D-EF4D-9B6E-C6823FD4D665}"/>
                </a:ext>
              </a:extLst>
            </p:cNvPr>
            <p:cNvSpPr/>
            <p:nvPr/>
          </p:nvSpPr>
          <p:spPr>
            <a:xfrm>
              <a:off x="3337670" y="6206547"/>
              <a:ext cx="253386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A05180E5-5499-DE49-89CE-D8AD23735453}"/>
              </a:ext>
            </a:extLst>
          </p:cNvPr>
          <p:cNvGrpSpPr/>
          <p:nvPr/>
        </p:nvGrpSpPr>
        <p:grpSpPr>
          <a:xfrm>
            <a:off x="7144520" y="7080350"/>
            <a:ext cx="2201803" cy="1063836"/>
            <a:chOff x="3337670" y="5789042"/>
            <a:chExt cx="2559007" cy="1063836"/>
          </a:xfrm>
        </p:grpSpPr>
        <p:sp>
          <p:nvSpPr>
            <p:cNvPr id="87" name="CuadroTexto 86">
              <a:extLst>
                <a:ext uri="{FF2B5EF4-FFF2-40B4-BE49-F238E27FC236}">
                  <a16:creationId xmlns:a16="http://schemas.microsoft.com/office/drawing/2014/main" id="{4CD4BA5E-893C-0641-B12E-EF525ECF3000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88" name="Rectangle 52">
              <a:extLst>
                <a:ext uri="{FF2B5EF4-FFF2-40B4-BE49-F238E27FC236}">
                  <a16:creationId xmlns:a16="http://schemas.microsoft.com/office/drawing/2014/main" id="{FE2C2048-03D3-9B46-9046-4D979230A650}"/>
                </a:ext>
              </a:extLst>
            </p:cNvPr>
            <p:cNvSpPr/>
            <p:nvPr/>
          </p:nvSpPr>
          <p:spPr>
            <a:xfrm>
              <a:off x="3337670" y="6206547"/>
              <a:ext cx="253386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5D5359B0-CFCC-3641-9954-CDE7B18D5D54}"/>
              </a:ext>
            </a:extLst>
          </p:cNvPr>
          <p:cNvGrpSpPr/>
          <p:nvPr/>
        </p:nvGrpSpPr>
        <p:grpSpPr>
          <a:xfrm>
            <a:off x="12038450" y="9702756"/>
            <a:ext cx="2201803" cy="1063836"/>
            <a:chOff x="3337670" y="5789042"/>
            <a:chExt cx="2559007" cy="1063836"/>
          </a:xfrm>
        </p:grpSpPr>
        <p:sp>
          <p:nvSpPr>
            <p:cNvPr id="90" name="CuadroTexto 89">
              <a:extLst>
                <a:ext uri="{FF2B5EF4-FFF2-40B4-BE49-F238E27FC236}">
                  <a16:creationId xmlns:a16="http://schemas.microsoft.com/office/drawing/2014/main" id="{DDDD80E7-873E-D446-97FF-780653BEB09C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91" name="Rectangle 52">
              <a:extLst>
                <a:ext uri="{FF2B5EF4-FFF2-40B4-BE49-F238E27FC236}">
                  <a16:creationId xmlns:a16="http://schemas.microsoft.com/office/drawing/2014/main" id="{A9C7CB8F-77D1-3348-88EC-C27DA429297F}"/>
                </a:ext>
              </a:extLst>
            </p:cNvPr>
            <p:cNvSpPr/>
            <p:nvPr/>
          </p:nvSpPr>
          <p:spPr>
            <a:xfrm>
              <a:off x="3337670" y="6206547"/>
              <a:ext cx="253386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11381DB4-9F21-3647-8C9D-82D80297705B}"/>
              </a:ext>
            </a:extLst>
          </p:cNvPr>
          <p:cNvGrpSpPr/>
          <p:nvPr/>
        </p:nvGrpSpPr>
        <p:grpSpPr>
          <a:xfrm>
            <a:off x="13103833" y="11099394"/>
            <a:ext cx="2201803" cy="1063836"/>
            <a:chOff x="3337670" y="5789042"/>
            <a:chExt cx="2559007" cy="1063836"/>
          </a:xfrm>
        </p:grpSpPr>
        <p:sp>
          <p:nvSpPr>
            <p:cNvPr id="93" name="CuadroTexto 92">
              <a:extLst>
                <a:ext uri="{FF2B5EF4-FFF2-40B4-BE49-F238E27FC236}">
                  <a16:creationId xmlns:a16="http://schemas.microsoft.com/office/drawing/2014/main" id="{1939B64B-66B9-324F-9BCB-74308DB44520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4" name="Rectangle 52">
              <a:extLst>
                <a:ext uri="{FF2B5EF4-FFF2-40B4-BE49-F238E27FC236}">
                  <a16:creationId xmlns:a16="http://schemas.microsoft.com/office/drawing/2014/main" id="{3B0D36B0-C0E8-6540-A762-54D4DF3CB57C}"/>
                </a:ext>
              </a:extLst>
            </p:cNvPr>
            <p:cNvSpPr/>
            <p:nvPr/>
          </p:nvSpPr>
          <p:spPr>
            <a:xfrm>
              <a:off x="3337670" y="6206547"/>
              <a:ext cx="253386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0296D05B-FD6E-1C46-8A18-AFD37273CED1}"/>
              </a:ext>
            </a:extLst>
          </p:cNvPr>
          <p:cNvGrpSpPr/>
          <p:nvPr/>
        </p:nvGrpSpPr>
        <p:grpSpPr>
          <a:xfrm>
            <a:off x="14548780" y="5603429"/>
            <a:ext cx="2201803" cy="1063836"/>
            <a:chOff x="3337670" y="5789042"/>
            <a:chExt cx="2559007" cy="1063836"/>
          </a:xfrm>
        </p:grpSpPr>
        <p:sp>
          <p:nvSpPr>
            <p:cNvPr id="96" name="CuadroTexto 95">
              <a:extLst>
                <a:ext uri="{FF2B5EF4-FFF2-40B4-BE49-F238E27FC236}">
                  <a16:creationId xmlns:a16="http://schemas.microsoft.com/office/drawing/2014/main" id="{4A2C6715-5632-2145-B829-5D81F774B54D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97" name="Rectangle 52">
              <a:extLst>
                <a:ext uri="{FF2B5EF4-FFF2-40B4-BE49-F238E27FC236}">
                  <a16:creationId xmlns:a16="http://schemas.microsoft.com/office/drawing/2014/main" id="{CCF5A9D1-A129-7542-A326-4D5D1A3C8469}"/>
                </a:ext>
              </a:extLst>
            </p:cNvPr>
            <p:cNvSpPr/>
            <p:nvPr/>
          </p:nvSpPr>
          <p:spPr>
            <a:xfrm>
              <a:off x="3337670" y="6206547"/>
              <a:ext cx="253386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D42B4079-C1BB-0A41-BCE3-540B329CC533}"/>
              </a:ext>
            </a:extLst>
          </p:cNvPr>
          <p:cNvGrpSpPr/>
          <p:nvPr/>
        </p:nvGrpSpPr>
        <p:grpSpPr>
          <a:xfrm>
            <a:off x="15636625" y="7115857"/>
            <a:ext cx="2201803" cy="1063836"/>
            <a:chOff x="3337670" y="5789042"/>
            <a:chExt cx="2559007" cy="1063836"/>
          </a:xfrm>
        </p:grpSpPr>
        <p:sp>
          <p:nvSpPr>
            <p:cNvPr id="99" name="CuadroTexto 98">
              <a:extLst>
                <a:ext uri="{FF2B5EF4-FFF2-40B4-BE49-F238E27FC236}">
                  <a16:creationId xmlns:a16="http://schemas.microsoft.com/office/drawing/2014/main" id="{7D3EC319-27C4-014C-BDD0-E8015F2651CC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00" name="Rectangle 52">
              <a:extLst>
                <a:ext uri="{FF2B5EF4-FFF2-40B4-BE49-F238E27FC236}">
                  <a16:creationId xmlns:a16="http://schemas.microsoft.com/office/drawing/2014/main" id="{CE19EC61-2D0C-7A4A-B5D5-F4DBF614D56E}"/>
                </a:ext>
              </a:extLst>
            </p:cNvPr>
            <p:cNvSpPr/>
            <p:nvPr/>
          </p:nvSpPr>
          <p:spPr>
            <a:xfrm>
              <a:off x="3337670" y="6206547"/>
              <a:ext cx="253386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800" dirty="0">
                  <a:solidFill>
                    <a:schemeClr val="tx2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0393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91923</TotalTime>
  <Words>81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16386</cp:revision>
  <dcterms:created xsi:type="dcterms:W3CDTF">2014-11-12T21:47:38Z</dcterms:created>
  <dcterms:modified xsi:type="dcterms:W3CDTF">2022-05-26T06:57:05Z</dcterms:modified>
  <cp:category/>
</cp:coreProperties>
</file>